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94" r:id="rId6"/>
    <p:sldId id="305" r:id="rId7"/>
    <p:sldId id="306" r:id="rId8"/>
    <p:sldId id="307" r:id="rId9"/>
    <p:sldId id="299" r:id="rId10"/>
    <p:sldId id="317" r:id="rId11"/>
    <p:sldId id="309" r:id="rId12"/>
    <p:sldId id="310" r:id="rId13"/>
    <p:sldId id="311" r:id="rId14"/>
    <p:sldId id="312" r:id="rId15"/>
    <p:sldId id="313" r:id="rId16"/>
    <p:sldId id="296" r:id="rId17"/>
    <p:sldId id="300" r:id="rId18"/>
    <p:sldId id="320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B31BA-3633-AC8E-49DC-159AAAA53ED7}" v="2" dt="2025-07-10T22:41:17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Ben" userId="S::bs621@ic.ac.uk::f7f6f492-54a0-43de-a34d-44c28bbf29e9" providerId="AD" clId="Web-{5434FFAF-0298-A53E-3C3E-DCFDAD1DDADE}"/>
    <pc:docChg chg="addSld delSld modSld sldOrd">
      <pc:chgData name="Smith, Ben" userId="S::bs621@ic.ac.uk::f7f6f492-54a0-43de-a34d-44c28bbf29e9" providerId="AD" clId="Web-{5434FFAF-0298-A53E-3C3E-DCFDAD1DDADE}" dt="2023-10-04T00:55:50.975" v="1096" actId="1076"/>
      <pc:docMkLst>
        <pc:docMk/>
      </pc:docMkLst>
      <pc:sldChg chg="modSp">
        <pc:chgData name="Smith, Ben" userId="S::bs621@ic.ac.uk::f7f6f492-54a0-43de-a34d-44c28bbf29e9" providerId="AD" clId="Web-{5434FFAF-0298-A53E-3C3E-DCFDAD1DDADE}" dt="2023-10-03T23:19:32.540" v="126" actId="20577"/>
        <pc:sldMkLst>
          <pc:docMk/>
          <pc:sldMk cId="1127013458" sldId="269"/>
        </pc:sldMkLst>
      </pc:sldChg>
      <pc:sldChg chg="addSp delSp modSp ord">
        <pc:chgData name="Smith, Ben" userId="S::bs621@ic.ac.uk::f7f6f492-54a0-43de-a34d-44c28bbf29e9" providerId="AD" clId="Web-{5434FFAF-0298-A53E-3C3E-DCFDAD1DDADE}" dt="2023-10-03T23:18:57.617" v="122" actId="1076"/>
        <pc:sldMkLst>
          <pc:docMk/>
          <pc:sldMk cId="1558552990" sldId="270"/>
        </pc:sldMkLst>
      </pc:sldChg>
      <pc:sldChg chg="addSp delSp modSp mod setBg">
        <pc:chgData name="Smith, Ben" userId="S::bs621@ic.ac.uk::f7f6f492-54a0-43de-a34d-44c28bbf29e9" providerId="AD" clId="Web-{5434FFAF-0298-A53E-3C3E-DCFDAD1DDADE}" dt="2023-10-03T23:24:06.892" v="139"/>
        <pc:sldMkLst>
          <pc:docMk/>
          <pc:sldMk cId="3893255424" sldId="271"/>
        </pc:sldMkLst>
      </pc:sldChg>
      <pc:sldChg chg="addSp modSp">
        <pc:chgData name="Smith, Ben" userId="S::bs621@ic.ac.uk::f7f6f492-54a0-43de-a34d-44c28bbf29e9" providerId="AD" clId="Web-{5434FFAF-0298-A53E-3C3E-DCFDAD1DDADE}" dt="2023-10-03T23:33:44.040" v="240" actId="1076"/>
        <pc:sldMkLst>
          <pc:docMk/>
          <pc:sldMk cId="4026854731" sldId="272"/>
        </pc:sldMkLst>
      </pc:sldChg>
      <pc:sldChg chg="addSp modSp">
        <pc:chgData name="Smith, Ben" userId="S::bs621@ic.ac.uk::f7f6f492-54a0-43de-a34d-44c28bbf29e9" providerId="AD" clId="Web-{5434FFAF-0298-A53E-3C3E-DCFDAD1DDADE}" dt="2023-10-03T23:35:08.183" v="267" actId="20577"/>
        <pc:sldMkLst>
          <pc:docMk/>
          <pc:sldMk cId="123954066" sldId="273"/>
        </pc:sldMkLst>
      </pc:sldChg>
      <pc:sldChg chg="delSp del">
        <pc:chgData name="Smith, Ben" userId="S::bs621@ic.ac.uk::f7f6f492-54a0-43de-a34d-44c28bbf29e9" providerId="AD" clId="Web-{5434FFAF-0298-A53E-3C3E-DCFDAD1DDADE}" dt="2023-10-03T23:44:58.641" v="352"/>
        <pc:sldMkLst>
          <pc:docMk/>
          <pc:sldMk cId="3078665191" sldId="274"/>
        </pc:sldMkLst>
      </pc:sldChg>
      <pc:sldChg chg="addSp delSp modSp">
        <pc:chgData name="Smith, Ben" userId="S::bs621@ic.ac.uk::f7f6f492-54a0-43de-a34d-44c28bbf29e9" providerId="AD" clId="Web-{5434FFAF-0298-A53E-3C3E-DCFDAD1DDADE}" dt="2023-10-03T23:01:14.039" v="4" actId="1076"/>
        <pc:sldMkLst>
          <pc:docMk/>
          <pc:sldMk cId="3104050710" sldId="275"/>
        </pc:sldMkLst>
      </pc:sldChg>
      <pc:sldChg chg="addSp modSp new">
        <pc:chgData name="Smith, Ben" userId="S::bs621@ic.ac.uk::f7f6f492-54a0-43de-a34d-44c28bbf29e9" providerId="AD" clId="Web-{5434FFAF-0298-A53E-3C3E-DCFDAD1DDADE}" dt="2023-10-03T23:19:03.602" v="123" actId="14100"/>
        <pc:sldMkLst>
          <pc:docMk/>
          <pc:sldMk cId="1848948662" sldId="276"/>
        </pc:sldMkLst>
      </pc:sldChg>
      <pc:sldChg chg="addSp delSp modSp new">
        <pc:chgData name="Smith, Ben" userId="S::bs621@ic.ac.uk::f7f6f492-54a0-43de-a34d-44c28bbf29e9" providerId="AD" clId="Web-{5434FFAF-0298-A53E-3C3E-DCFDAD1DDADE}" dt="2023-10-03T23:44:37.437" v="350" actId="20577"/>
        <pc:sldMkLst>
          <pc:docMk/>
          <pc:sldMk cId="1766513939" sldId="277"/>
        </pc:sldMkLst>
      </pc:sldChg>
      <pc:sldChg chg="addSp delSp modSp new">
        <pc:chgData name="Smith, Ben" userId="S::bs621@ic.ac.uk::f7f6f492-54a0-43de-a34d-44c28bbf29e9" providerId="AD" clId="Web-{5434FFAF-0298-A53E-3C3E-DCFDAD1DDADE}" dt="2023-10-03T23:42:31.027" v="298" actId="1076"/>
        <pc:sldMkLst>
          <pc:docMk/>
          <pc:sldMk cId="599548288" sldId="278"/>
        </pc:sldMkLst>
      </pc:sldChg>
      <pc:sldChg chg="addSp modSp new mod setBg">
        <pc:chgData name="Smith, Ben" userId="S::bs621@ic.ac.uk::f7f6f492-54a0-43de-a34d-44c28bbf29e9" providerId="AD" clId="Web-{5434FFAF-0298-A53E-3C3E-DCFDAD1DDADE}" dt="2023-10-03T23:49:24.277" v="458"/>
        <pc:sldMkLst>
          <pc:docMk/>
          <pc:sldMk cId="1088497375" sldId="279"/>
        </pc:sldMkLst>
      </pc:sldChg>
      <pc:sldChg chg="addSp delSp modSp new">
        <pc:chgData name="Smith, Ben" userId="S::bs621@ic.ac.uk::f7f6f492-54a0-43de-a34d-44c28bbf29e9" providerId="AD" clId="Web-{5434FFAF-0298-A53E-3C3E-DCFDAD1DDADE}" dt="2023-10-03T23:52:31.755" v="471" actId="20577"/>
        <pc:sldMkLst>
          <pc:docMk/>
          <pc:sldMk cId="2510190048" sldId="280"/>
        </pc:sldMkLst>
      </pc:sldChg>
      <pc:sldChg chg="addSp delSp modSp new">
        <pc:chgData name="Smith, Ben" userId="S::bs621@ic.ac.uk::f7f6f492-54a0-43de-a34d-44c28bbf29e9" providerId="AD" clId="Web-{5434FFAF-0298-A53E-3C3E-DCFDAD1DDADE}" dt="2023-10-04T00:14:52.926" v="785" actId="20577"/>
        <pc:sldMkLst>
          <pc:docMk/>
          <pc:sldMk cId="2768562492" sldId="281"/>
        </pc:sldMkLst>
      </pc:sldChg>
      <pc:sldChg chg="addSp delSp modSp new ord">
        <pc:chgData name="Smith, Ben" userId="S::bs621@ic.ac.uk::f7f6f492-54a0-43de-a34d-44c28bbf29e9" providerId="AD" clId="Web-{5434FFAF-0298-A53E-3C3E-DCFDAD1DDADE}" dt="2023-10-04T00:08:16.351" v="700" actId="1076"/>
        <pc:sldMkLst>
          <pc:docMk/>
          <pc:sldMk cId="1563948647" sldId="282"/>
        </pc:sldMkLst>
      </pc:sldChg>
      <pc:sldChg chg="addSp modSp new">
        <pc:chgData name="Smith, Ben" userId="S::bs621@ic.ac.uk::f7f6f492-54a0-43de-a34d-44c28bbf29e9" providerId="AD" clId="Web-{5434FFAF-0298-A53E-3C3E-DCFDAD1DDADE}" dt="2023-10-04T00:07:09.786" v="685" actId="20577"/>
        <pc:sldMkLst>
          <pc:docMk/>
          <pc:sldMk cId="274465028" sldId="283"/>
        </pc:sldMkLst>
      </pc:sldChg>
      <pc:sldChg chg="addSp modSp new del">
        <pc:chgData name="Smith, Ben" userId="S::bs621@ic.ac.uk::f7f6f492-54a0-43de-a34d-44c28bbf29e9" providerId="AD" clId="Web-{5434FFAF-0298-A53E-3C3E-DCFDAD1DDADE}" dt="2023-10-04T00:16:52.508" v="795"/>
        <pc:sldMkLst>
          <pc:docMk/>
          <pc:sldMk cId="3800556601" sldId="284"/>
        </pc:sldMkLst>
      </pc:sldChg>
      <pc:sldChg chg="modSp add ord replId">
        <pc:chgData name="Smith, Ben" userId="S::bs621@ic.ac.uk::f7f6f492-54a0-43de-a34d-44c28bbf29e9" providerId="AD" clId="Web-{5434FFAF-0298-A53E-3C3E-DCFDAD1DDADE}" dt="2023-10-04T00:18:22.229" v="850" actId="20577"/>
        <pc:sldMkLst>
          <pc:docMk/>
          <pc:sldMk cId="3894727224" sldId="284"/>
        </pc:sldMkLst>
      </pc:sldChg>
      <pc:sldChg chg="modSp add replId">
        <pc:chgData name="Smith, Ben" userId="S::bs621@ic.ac.uk::f7f6f492-54a0-43de-a34d-44c28bbf29e9" providerId="AD" clId="Web-{5434FFAF-0298-A53E-3C3E-DCFDAD1DDADE}" dt="2023-10-04T00:20:29.092" v="873" actId="20577"/>
        <pc:sldMkLst>
          <pc:docMk/>
          <pc:sldMk cId="3546564789" sldId="285"/>
        </pc:sldMkLst>
      </pc:sldChg>
      <pc:sldChg chg="addSp delSp modSp new">
        <pc:chgData name="Smith, Ben" userId="S::bs621@ic.ac.uk::f7f6f492-54a0-43de-a34d-44c28bbf29e9" providerId="AD" clId="Web-{5434FFAF-0298-A53E-3C3E-DCFDAD1DDADE}" dt="2023-10-04T00:43:08.102" v="1005" actId="1076"/>
        <pc:sldMkLst>
          <pc:docMk/>
          <pc:sldMk cId="119117792" sldId="286"/>
        </pc:sldMkLst>
      </pc:sldChg>
      <pc:sldChg chg="addSp modSp new">
        <pc:chgData name="Smith, Ben" userId="S::bs621@ic.ac.uk::f7f6f492-54a0-43de-a34d-44c28bbf29e9" providerId="AD" clId="Web-{5434FFAF-0298-A53E-3C3E-DCFDAD1DDADE}" dt="2023-10-04T00:47:39.349" v="1046" actId="1076"/>
        <pc:sldMkLst>
          <pc:docMk/>
          <pc:sldMk cId="1955920852" sldId="287"/>
        </pc:sldMkLst>
      </pc:sldChg>
      <pc:sldChg chg="addSp delSp modSp new">
        <pc:chgData name="Smith, Ben" userId="S::bs621@ic.ac.uk::f7f6f492-54a0-43de-a34d-44c28bbf29e9" providerId="AD" clId="Web-{5434FFAF-0298-A53E-3C3E-DCFDAD1DDADE}" dt="2023-10-04T00:50:08.432" v="1052"/>
        <pc:sldMkLst>
          <pc:docMk/>
          <pc:sldMk cId="4087480373" sldId="288"/>
        </pc:sldMkLst>
      </pc:sldChg>
      <pc:sldChg chg="modSp new">
        <pc:chgData name="Smith, Ben" userId="S::bs621@ic.ac.uk::f7f6f492-54a0-43de-a34d-44c28bbf29e9" providerId="AD" clId="Web-{5434FFAF-0298-A53E-3C3E-DCFDAD1DDADE}" dt="2023-10-04T00:52:22.123" v="1056" actId="20577"/>
        <pc:sldMkLst>
          <pc:docMk/>
          <pc:sldMk cId="2294951052" sldId="289"/>
        </pc:sldMkLst>
      </pc:sldChg>
      <pc:sldChg chg="modSp new del">
        <pc:chgData name="Smith, Ben" userId="S::bs621@ic.ac.uk::f7f6f492-54a0-43de-a34d-44c28bbf29e9" providerId="AD" clId="Web-{5434FFAF-0298-A53E-3C3E-DCFDAD1DDADE}" dt="2023-10-04T00:46:09.155" v="1038"/>
        <pc:sldMkLst>
          <pc:docMk/>
          <pc:sldMk cId="3623055463" sldId="289"/>
        </pc:sldMkLst>
      </pc:sldChg>
      <pc:sldChg chg="addSp delSp modSp new mod setBg">
        <pc:chgData name="Smith, Ben" userId="S::bs621@ic.ac.uk::f7f6f492-54a0-43de-a34d-44c28bbf29e9" providerId="AD" clId="Web-{5434FFAF-0298-A53E-3C3E-DCFDAD1DDADE}" dt="2023-10-04T00:53:41.127" v="1061"/>
        <pc:sldMkLst>
          <pc:docMk/>
          <pc:sldMk cId="1312691712" sldId="290"/>
        </pc:sldMkLst>
      </pc:sldChg>
      <pc:sldChg chg="addSp modSp new">
        <pc:chgData name="Smith, Ben" userId="S::bs621@ic.ac.uk::f7f6f492-54a0-43de-a34d-44c28bbf29e9" providerId="AD" clId="Web-{5434FFAF-0298-A53E-3C3E-DCFDAD1DDADE}" dt="2023-10-04T00:55:50.975" v="1096" actId="1076"/>
        <pc:sldMkLst>
          <pc:docMk/>
          <pc:sldMk cId="2506471324" sldId="291"/>
        </pc:sldMkLst>
      </pc:sldChg>
    </pc:docChg>
  </pc:docChgLst>
  <pc:docChgLst>
    <pc:chgData name="King, James" userId="562f2c43-e946-4110-9566-b3dca984a639" providerId="ADAL" clId="{BAE099B3-B031-4FA5-B591-CF46F5ED8210}"/>
    <pc:docChg chg="undo redo custSel addSld delSld modSld sldOrd">
      <pc:chgData name="King, James" userId="562f2c43-e946-4110-9566-b3dca984a639" providerId="ADAL" clId="{BAE099B3-B031-4FA5-B591-CF46F5ED8210}" dt="2024-10-04T15:27:48.968" v="1186" actId="1076"/>
      <pc:docMkLst>
        <pc:docMk/>
      </pc:docMkLst>
      <pc:sldChg chg="modSp mod">
        <pc:chgData name="King, James" userId="562f2c43-e946-4110-9566-b3dca984a639" providerId="ADAL" clId="{BAE099B3-B031-4FA5-B591-CF46F5ED8210}" dt="2024-10-04T15:27:48.968" v="1186" actId="1076"/>
        <pc:sldMkLst>
          <pc:docMk/>
          <pc:sldMk cId="1773120940" sldId="256"/>
        </pc:sldMkLst>
      </pc:sldChg>
      <pc:sldChg chg="modSp mod">
        <pc:chgData name="King, James" userId="562f2c43-e946-4110-9566-b3dca984a639" providerId="ADAL" clId="{BAE099B3-B031-4FA5-B591-CF46F5ED8210}" dt="2024-10-02T12:42:26.148" v="774" actId="20577"/>
        <pc:sldMkLst>
          <pc:docMk/>
          <pc:sldMk cId="2846998646" sldId="257"/>
        </pc:sldMkLst>
      </pc:sldChg>
      <pc:sldChg chg="addSp modSp mod ord">
        <pc:chgData name="King, James" userId="562f2c43-e946-4110-9566-b3dca984a639" providerId="ADAL" clId="{BAE099B3-B031-4FA5-B591-CF46F5ED8210}" dt="2024-10-02T13:13:15.699" v="1100" actId="14861"/>
        <pc:sldMkLst>
          <pc:docMk/>
          <pc:sldMk cId="3884408864" sldId="258"/>
        </pc:sldMkLst>
      </pc:sldChg>
      <pc:sldChg chg="addSp delSp modSp mod modShow">
        <pc:chgData name="King, James" userId="562f2c43-e946-4110-9566-b3dca984a639" providerId="ADAL" clId="{BAE099B3-B031-4FA5-B591-CF46F5ED8210}" dt="2024-10-02T13:17:29.628" v="1106" actId="688"/>
        <pc:sldMkLst>
          <pc:docMk/>
          <pc:sldMk cId="3645510934" sldId="259"/>
        </pc:sldMkLst>
      </pc:sldChg>
      <pc:sldChg chg="addSp delSp modSp mod">
        <pc:chgData name="King, James" userId="562f2c43-e946-4110-9566-b3dca984a639" providerId="ADAL" clId="{BAE099B3-B031-4FA5-B591-CF46F5ED8210}" dt="2024-10-02T13:23:34.453" v="1185" actId="26606"/>
        <pc:sldMkLst>
          <pc:docMk/>
          <pc:sldMk cId="823522956" sldId="26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014833243" sldId="26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493281586" sldId="26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473303853" sldId="26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775905099" sldId="264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070956143" sldId="26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72845146" sldId="26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464997958" sldId="26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127013458" sldId="26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558552990" sldId="27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893255424" sldId="27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4026854731" sldId="27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23954066" sldId="27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104050710" sldId="275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848948662" sldId="27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766513939" sldId="27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599548288" sldId="27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088497375" sldId="27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510190048" sldId="28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768562492" sldId="281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563948647" sldId="282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74465028" sldId="283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894727224" sldId="284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3546564789" sldId="285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19117792" sldId="286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955920852" sldId="287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4087480373" sldId="288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294951052" sldId="289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1312691712" sldId="290"/>
        </pc:sldMkLst>
      </pc:sldChg>
      <pc:sldChg chg="del">
        <pc:chgData name="King, James" userId="562f2c43-e946-4110-9566-b3dca984a639" providerId="ADAL" clId="{BAE099B3-B031-4FA5-B591-CF46F5ED8210}" dt="2024-10-02T11:12:01.294" v="444" actId="47"/>
        <pc:sldMkLst>
          <pc:docMk/>
          <pc:sldMk cId="2506471324" sldId="291"/>
        </pc:sldMkLst>
      </pc:sldChg>
      <pc:sldChg chg="modSp new del mod">
        <pc:chgData name="King, James" userId="562f2c43-e946-4110-9566-b3dca984a639" providerId="ADAL" clId="{BAE099B3-B031-4FA5-B591-CF46F5ED8210}" dt="2024-10-02T10:47:34.647" v="251" actId="47"/>
        <pc:sldMkLst>
          <pc:docMk/>
          <pc:sldMk cId="3372279010" sldId="292"/>
        </pc:sldMkLst>
      </pc:sldChg>
      <pc:sldChg chg="addSp delSp modSp add del mod">
        <pc:chgData name="King, James" userId="562f2c43-e946-4110-9566-b3dca984a639" providerId="ADAL" clId="{BAE099B3-B031-4FA5-B591-CF46F5ED8210}" dt="2024-10-02T10:46:44.206" v="220" actId="47"/>
        <pc:sldMkLst>
          <pc:docMk/>
          <pc:sldMk cId="909684" sldId="293"/>
        </pc:sldMkLst>
      </pc:sldChg>
      <pc:sldChg chg="addSp delSp modSp new mod setBg">
        <pc:chgData name="King, James" userId="562f2c43-e946-4110-9566-b3dca984a639" providerId="ADAL" clId="{BAE099B3-B031-4FA5-B591-CF46F5ED8210}" dt="2024-10-02T12:17:31.269" v="581"/>
        <pc:sldMkLst>
          <pc:docMk/>
          <pc:sldMk cId="3883978283" sldId="294"/>
        </pc:sldMkLst>
      </pc:sldChg>
      <pc:sldChg chg="addSp delSp modSp new del mod ord setBg modShow">
        <pc:chgData name="King, James" userId="562f2c43-e946-4110-9566-b3dca984a639" providerId="ADAL" clId="{BAE099B3-B031-4FA5-B591-CF46F5ED8210}" dt="2024-10-02T13:18:27.590" v="1108" actId="2696"/>
        <pc:sldMkLst>
          <pc:docMk/>
          <pc:sldMk cId="423056717" sldId="295"/>
        </pc:sldMkLst>
      </pc:sldChg>
      <pc:sldChg chg="addSp delSp modSp new mod setBg">
        <pc:chgData name="King, James" userId="562f2c43-e946-4110-9566-b3dca984a639" providerId="ADAL" clId="{BAE099B3-B031-4FA5-B591-CF46F5ED8210}" dt="2024-10-02T13:03:36.181" v="840" actId="20577"/>
        <pc:sldMkLst>
          <pc:docMk/>
          <pc:sldMk cId="3978547862" sldId="296"/>
        </pc:sldMkLst>
      </pc:sldChg>
      <pc:sldChg chg="new del">
        <pc:chgData name="King, James" userId="562f2c43-e946-4110-9566-b3dca984a639" providerId="ADAL" clId="{BAE099B3-B031-4FA5-B591-CF46F5ED8210}" dt="2024-10-02T13:03:43.951" v="841" actId="2696"/>
        <pc:sldMkLst>
          <pc:docMk/>
          <pc:sldMk cId="2989726865" sldId="297"/>
        </pc:sldMkLst>
      </pc:sldChg>
      <pc:sldChg chg="add del">
        <pc:chgData name="King, James" userId="562f2c43-e946-4110-9566-b3dca984a639" providerId="ADAL" clId="{BAE099B3-B031-4FA5-B591-CF46F5ED8210}" dt="2024-10-02T12:11:16.592" v="517" actId="47"/>
        <pc:sldMkLst>
          <pc:docMk/>
          <pc:sldMk cId="4206838124" sldId="297"/>
        </pc:sldMkLst>
      </pc:sldChg>
    </pc:docChg>
  </pc:docChgLst>
  <pc:docChgLst>
    <pc:chgData name="Wu, Haotian" userId="S::hw2220@ic.ac.uk::8f496f5c-0e55-420f-b87e-57d6182a6696" providerId="AD" clId="Web-{91770B02-03C7-A71A-97AB-5FDA8A22DBF2}"/>
    <pc:docChg chg="delSld modSld">
      <pc:chgData name="Wu, Haotian" userId="S::hw2220@ic.ac.uk::8f496f5c-0e55-420f-b87e-57d6182a6696" providerId="AD" clId="Web-{91770B02-03C7-A71A-97AB-5FDA8A22DBF2}" dt="2023-10-04T14:05:34.888" v="26"/>
      <pc:docMkLst>
        <pc:docMk/>
      </pc:docMkLst>
      <pc:sldChg chg="addSp modSp mod setBg">
        <pc:chgData name="Wu, Haotian" userId="S::hw2220@ic.ac.uk::8f496f5c-0e55-420f-b87e-57d6182a6696" providerId="AD" clId="Web-{91770B02-03C7-A71A-97AB-5FDA8A22DBF2}" dt="2023-10-04T13:15:49.463" v="3"/>
        <pc:sldMkLst>
          <pc:docMk/>
          <pc:sldMk cId="2846998646" sldId="257"/>
        </pc:sldMkLst>
      </pc:sldChg>
      <pc:sldChg chg="addSp delSp modSp mod setBg setClrOvrMap">
        <pc:chgData name="Wu, Haotian" userId="S::hw2220@ic.ac.uk::8f496f5c-0e55-420f-b87e-57d6182a6696" providerId="AD" clId="Web-{91770B02-03C7-A71A-97AB-5FDA8A22DBF2}" dt="2023-10-04T13:38:19.227" v="24"/>
        <pc:sldMkLst>
          <pc:docMk/>
          <pc:sldMk cId="3884408864" sldId="258"/>
        </pc:sldMkLst>
      </pc:sldChg>
      <pc:sldChg chg="addSp delSp modSp mod setBg setClrOvrMap">
        <pc:chgData name="Wu, Haotian" userId="S::hw2220@ic.ac.uk::8f496f5c-0e55-420f-b87e-57d6182a6696" providerId="AD" clId="Web-{91770B02-03C7-A71A-97AB-5FDA8A22DBF2}" dt="2023-10-04T13:36:23.975" v="20"/>
        <pc:sldMkLst>
          <pc:docMk/>
          <pc:sldMk cId="3645510934" sldId="259"/>
        </pc:sldMkLst>
      </pc:sldChg>
      <pc:sldChg chg="mod modShow">
        <pc:chgData name="Wu, Haotian" userId="S::hw2220@ic.ac.uk::8f496f5c-0e55-420f-b87e-57d6182a6696" providerId="AD" clId="Web-{91770B02-03C7-A71A-97AB-5FDA8A22DBF2}" dt="2023-10-04T14:05:34.888" v="26"/>
        <pc:sldMkLst>
          <pc:docMk/>
          <pc:sldMk cId="3775905099" sldId="264"/>
        </pc:sldMkLst>
      </pc:sldChg>
      <pc:sldChg chg="del">
        <pc:chgData name="Wu, Haotian" userId="S::hw2220@ic.ac.uk::8f496f5c-0e55-420f-b87e-57d6182a6696" providerId="AD" clId="Web-{91770B02-03C7-A71A-97AB-5FDA8A22DBF2}" dt="2023-10-04T14:02:52.603" v="25"/>
        <pc:sldMkLst>
          <pc:docMk/>
          <pc:sldMk cId="32723217" sldId="265"/>
        </pc:sldMkLst>
      </pc:sldChg>
    </pc:docChg>
  </pc:docChgLst>
  <pc:docChgLst>
    <pc:chgData name="King, James" userId="S::jk421@ic.ac.uk::562f2c43-e946-4110-9566-b3dca984a639" providerId="AD" clId="Web-{3E5CD74E-0766-1421-1150-4AB074CDBC56}"/>
    <pc:docChg chg="modSld">
      <pc:chgData name="King, James" userId="S::jk421@ic.ac.uk::562f2c43-e946-4110-9566-b3dca984a639" providerId="AD" clId="Web-{3E5CD74E-0766-1421-1150-4AB074CDBC56}" dt="2025-01-22T12:34:44.210" v="3" actId="20577"/>
      <pc:docMkLst>
        <pc:docMk/>
      </pc:docMkLst>
      <pc:sldChg chg="modSp">
        <pc:chgData name="King, James" userId="S::jk421@ic.ac.uk::562f2c43-e946-4110-9566-b3dca984a639" providerId="AD" clId="Web-{3E5CD74E-0766-1421-1150-4AB074CDBC56}" dt="2025-01-22T12:34:44.210" v="3" actId="20577"/>
        <pc:sldMkLst>
          <pc:docMk/>
          <pc:sldMk cId="989015321" sldId="320"/>
        </pc:sldMkLst>
      </pc:sldChg>
    </pc:docChg>
  </pc:docChgLst>
  <pc:docChgLst>
    <pc:chgData name="Serrhini, Yassine" userId="S::ys4223@ic.ac.uk::2e5e4230-482c-45ec-af84-1d3578403f98" providerId="AD" clId="Web-{4E3B31BA-3633-AC8E-49DC-159AAAA53ED7}"/>
    <pc:docChg chg="modSld">
      <pc:chgData name="Serrhini, Yassine" userId="S::ys4223@ic.ac.uk::2e5e4230-482c-45ec-af84-1d3578403f98" providerId="AD" clId="Web-{4E3B31BA-3633-AC8E-49DC-159AAAA53ED7}" dt="2025-07-10T22:41:16.974" v="0"/>
      <pc:docMkLst>
        <pc:docMk/>
      </pc:docMkLst>
      <pc:sldChg chg="addSp">
        <pc:chgData name="Serrhini, Yassine" userId="S::ys4223@ic.ac.uk::2e5e4230-482c-45ec-af84-1d3578403f98" providerId="AD" clId="Web-{4E3B31BA-3633-AC8E-49DC-159AAAA53ED7}" dt="2025-07-10T22:41:16.974" v="0"/>
        <pc:sldMkLst>
          <pc:docMk/>
          <pc:sldMk cId="3807580069" sldId="328"/>
        </pc:sldMkLst>
        <pc:picChg chg="add">
          <ac:chgData name="Serrhini, Yassine" userId="S::ys4223@ic.ac.uk::2e5e4230-482c-45ec-af84-1d3578403f98" providerId="AD" clId="Web-{4E3B31BA-3633-AC8E-49DC-159AAAA53ED7}" dt="2025-07-10T22:41:16.974" v="0"/>
          <ac:picMkLst>
            <pc:docMk/>
            <pc:sldMk cId="3807580069" sldId="328"/>
            <ac:picMk id="4" creationId="{F1229B86-8E1A-B1FE-0B94-4A8D359056E8}"/>
          </ac:picMkLst>
        </pc:picChg>
      </pc:sldChg>
    </pc:docChg>
  </pc:docChgLst>
  <pc:docChgLst>
    <pc:chgData name="Wu, Haotian" userId="S::hw2220@ic.ac.uk::8f496f5c-0e55-420f-b87e-57d6182a6696" providerId="AD" clId="Web-{DECE64D1-C1A1-DD97-9830-51F7F57268BE}"/>
    <pc:docChg chg="modSld">
      <pc:chgData name="Wu, Haotian" userId="S::hw2220@ic.ac.uk::8f496f5c-0e55-420f-b87e-57d6182a6696" providerId="AD" clId="Web-{DECE64D1-C1A1-DD97-9830-51F7F57268BE}" dt="2023-10-03T17:05:53.336" v="191" actId="20577"/>
      <pc:docMkLst>
        <pc:docMk/>
      </pc:docMkLst>
      <pc:sldChg chg="modSp">
        <pc:chgData name="Wu, Haotian" userId="S::hw2220@ic.ac.uk::8f496f5c-0e55-420f-b87e-57d6182a6696" providerId="AD" clId="Web-{DECE64D1-C1A1-DD97-9830-51F7F57268BE}" dt="2023-10-03T17:05:53.336" v="191" actId="20577"/>
        <pc:sldMkLst>
          <pc:docMk/>
          <pc:sldMk cId="1773120940" sldId="256"/>
        </pc:sldMkLst>
      </pc:sldChg>
      <pc:sldChg chg="modSp">
        <pc:chgData name="Wu, Haotian" userId="S::hw2220@ic.ac.uk::8f496f5c-0e55-420f-b87e-57d6182a6696" providerId="AD" clId="Web-{DECE64D1-C1A1-DD97-9830-51F7F57268BE}" dt="2023-10-03T16:36:42.202" v="14" actId="20577"/>
        <pc:sldMkLst>
          <pc:docMk/>
          <pc:sldMk cId="2846998646" sldId="257"/>
        </pc:sldMkLst>
      </pc:sldChg>
      <pc:sldChg chg="modSp">
        <pc:chgData name="Wu, Haotian" userId="S::hw2220@ic.ac.uk::8f496f5c-0e55-420f-b87e-57d6182a6696" providerId="AD" clId="Web-{DECE64D1-C1A1-DD97-9830-51F7F57268BE}" dt="2023-10-03T17:02:40.675" v="169" actId="20577"/>
        <pc:sldMkLst>
          <pc:docMk/>
          <pc:sldMk cId="3884408864" sldId="258"/>
        </pc:sldMkLst>
      </pc:sldChg>
    </pc:docChg>
  </pc:docChgLst>
  <pc:docChgLst>
    <pc:chgData name="King, James" userId="562f2c43-e946-4110-9566-b3dca984a639" providerId="ADAL" clId="{7241C4D0-E8F3-4B57-8B5A-E6A5209A5436}"/>
    <pc:docChg chg="undo redo custSel addSld delSld modSld sldOrd">
      <pc:chgData name="King, James" userId="562f2c43-e946-4110-9566-b3dca984a639" providerId="ADAL" clId="{7241C4D0-E8F3-4B57-8B5A-E6A5209A5436}" dt="2024-10-09T16:51:26.279" v="4415" actId="20577"/>
      <pc:docMkLst>
        <pc:docMk/>
      </pc:docMkLst>
      <pc:sldChg chg="modSp mod">
        <pc:chgData name="King, James" userId="562f2c43-e946-4110-9566-b3dca984a639" providerId="ADAL" clId="{7241C4D0-E8F3-4B57-8B5A-E6A5209A5436}" dt="2024-10-04T15:42:11.043" v="10" actId="20577"/>
        <pc:sldMkLst>
          <pc:docMk/>
          <pc:sldMk cId="1773120940" sldId="256"/>
        </pc:sldMkLst>
      </pc:sldChg>
      <pc:sldChg chg="del">
        <pc:chgData name="King, James" userId="562f2c43-e946-4110-9566-b3dca984a639" providerId="ADAL" clId="{7241C4D0-E8F3-4B57-8B5A-E6A5209A5436}" dt="2024-10-04T16:13:16.357" v="300" actId="47"/>
        <pc:sldMkLst>
          <pc:docMk/>
          <pc:sldMk cId="2846998646" sldId="257"/>
        </pc:sldMkLst>
      </pc:sldChg>
      <pc:sldChg chg="del">
        <pc:chgData name="King, James" userId="562f2c43-e946-4110-9566-b3dca984a639" providerId="ADAL" clId="{7241C4D0-E8F3-4B57-8B5A-E6A5209A5436}" dt="2024-10-07T13:04:30.267" v="434" actId="47"/>
        <pc:sldMkLst>
          <pc:docMk/>
          <pc:sldMk cId="3884408864" sldId="258"/>
        </pc:sldMkLst>
      </pc:sldChg>
      <pc:sldChg chg="del">
        <pc:chgData name="King, James" userId="562f2c43-e946-4110-9566-b3dca984a639" providerId="ADAL" clId="{7241C4D0-E8F3-4B57-8B5A-E6A5209A5436}" dt="2024-10-07T14:29:29.758" v="948" actId="47"/>
        <pc:sldMkLst>
          <pc:docMk/>
          <pc:sldMk cId="3645510934" sldId="259"/>
        </pc:sldMkLst>
      </pc:sldChg>
      <pc:sldChg chg="del">
        <pc:chgData name="King, James" userId="562f2c43-e946-4110-9566-b3dca984a639" providerId="ADAL" clId="{7241C4D0-E8F3-4B57-8B5A-E6A5209A5436}" dt="2024-10-04T16:13:24.433" v="301" actId="47"/>
        <pc:sldMkLst>
          <pc:docMk/>
          <pc:sldMk cId="823522956" sldId="260"/>
        </pc:sldMkLst>
      </pc:sldChg>
      <pc:sldChg chg="addSp delSp modSp mod setBg">
        <pc:chgData name="King, James" userId="562f2c43-e946-4110-9566-b3dca984a639" providerId="ADAL" clId="{7241C4D0-E8F3-4B57-8B5A-E6A5209A5436}" dt="2024-10-09T16:51:26.279" v="4415" actId="20577"/>
        <pc:sldMkLst>
          <pc:docMk/>
          <pc:sldMk cId="3883978283" sldId="294"/>
        </pc:sldMkLst>
      </pc:sldChg>
      <pc:sldChg chg="addSp delSp modSp mod ord">
        <pc:chgData name="King, James" userId="562f2c43-e946-4110-9566-b3dca984a639" providerId="ADAL" clId="{7241C4D0-E8F3-4B57-8B5A-E6A5209A5436}" dt="2024-10-09T13:49:58.703" v="2823"/>
        <pc:sldMkLst>
          <pc:docMk/>
          <pc:sldMk cId="3978547862" sldId="296"/>
        </pc:sldMkLst>
      </pc:sldChg>
      <pc:sldChg chg="del">
        <pc:chgData name="King, James" userId="562f2c43-e946-4110-9566-b3dca984a639" providerId="ADAL" clId="{7241C4D0-E8F3-4B57-8B5A-E6A5209A5436}" dt="2024-10-04T16:13:25.323" v="302" actId="47"/>
        <pc:sldMkLst>
          <pc:docMk/>
          <pc:sldMk cId="3238120326" sldId="297"/>
        </pc:sldMkLst>
      </pc:sldChg>
      <pc:sldChg chg="del">
        <pc:chgData name="King, James" userId="562f2c43-e946-4110-9566-b3dca984a639" providerId="ADAL" clId="{7241C4D0-E8F3-4B57-8B5A-E6A5209A5436}" dt="2024-10-04T16:13:26.653" v="303" actId="47"/>
        <pc:sldMkLst>
          <pc:docMk/>
          <pc:sldMk cId="4139508089" sldId="298"/>
        </pc:sldMkLst>
      </pc:sldChg>
      <pc:sldChg chg="addSp delSp modSp add mod">
        <pc:chgData name="King, James" userId="562f2c43-e946-4110-9566-b3dca984a639" providerId="ADAL" clId="{7241C4D0-E8F3-4B57-8B5A-E6A5209A5436}" dt="2024-10-09T08:19:37.531" v="1636" actId="20577"/>
        <pc:sldMkLst>
          <pc:docMk/>
          <pc:sldMk cId="2497673501" sldId="299"/>
        </pc:sldMkLst>
      </pc:sldChg>
      <pc:sldChg chg="addSp delSp modSp new mod">
        <pc:chgData name="King, James" userId="562f2c43-e946-4110-9566-b3dca984a639" providerId="ADAL" clId="{7241C4D0-E8F3-4B57-8B5A-E6A5209A5436}" dt="2024-10-09T13:52:42.116" v="2831" actId="14100"/>
        <pc:sldMkLst>
          <pc:docMk/>
          <pc:sldMk cId="1176590197" sldId="300"/>
        </pc:sldMkLst>
      </pc:sldChg>
      <pc:sldChg chg="modSp new del mod">
        <pc:chgData name="King, James" userId="562f2c43-e946-4110-9566-b3dca984a639" providerId="ADAL" clId="{7241C4D0-E8F3-4B57-8B5A-E6A5209A5436}" dt="2024-10-09T08:30:27.250" v="1848" actId="47"/>
        <pc:sldMkLst>
          <pc:docMk/>
          <pc:sldMk cId="1133945745" sldId="301"/>
        </pc:sldMkLst>
      </pc:sldChg>
      <pc:sldChg chg="modSp new del mod">
        <pc:chgData name="King, James" userId="562f2c43-e946-4110-9566-b3dca984a639" providerId="ADAL" clId="{7241C4D0-E8F3-4B57-8B5A-E6A5209A5436}" dt="2024-10-09T08:30:28.540" v="1849" actId="47"/>
        <pc:sldMkLst>
          <pc:docMk/>
          <pc:sldMk cId="3096813792" sldId="302"/>
        </pc:sldMkLst>
      </pc:sldChg>
      <pc:sldChg chg="modSp new del mod">
        <pc:chgData name="King, James" userId="562f2c43-e946-4110-9566-b3dca984a639" providerId="ADAL" clId="{7241C4D0-E8F3-4B57-8B5A-E6A5209A5436}" dt="2024-10-09T08:30:29.622" v="1850" actId="47"/>
        <pc:sldMkLst>
          <pc:docMk/>
          <pc:sldMk cId="2077151454" sldId="303"/>
        </pc:sldMkLst>
      </pc:sldChg>
      <pc:sldChg chg="modSp new del mod">
        <pc:chgData name="King, James" userId="562f2c43-e946-4110-9566-b3dca984a639" providerId="ADAL" clId="{7241C4D0-E8F3-4B57-8B5A-E6A5209A5436}" dt="2024-10-09T08:30:31.459" v="1851" actId="47"/>
        <pc:sldMkLst>
          <pc:docMk/>
          <pc:sldMk cId="2592838392" sldId="304"/>
        </pc:sldMkLst>
      </pc:sldChg>
      <pc:sldChg chg="addSp delSp modSp new mod setBg">
        <pc:chgData name="King, James" userId="562f2c43-e946-4110-9566-b3dca984a639" providerId="ADAL" clId="{7241C4D0-E8F3-4B57-8B5A-E6A5209A5436}" dt="2024-10-09T07:44:12.212" v="1427" actId="404"/>
        <pc:sldMkLst>
          <pc:docMk/>
          <pc:sldMk cId="3563416612" sldId="305"/>
        </pc:sldMkLst>
      </pc:sldChg>
      <pc:sldChg chg="modSp add del mod">
        <pc:chgData name="King, James" userId="562f2c43-e946-4110-9566-b3dca984a639" providerId="ADAL" clId="{7241C4D0-E8F3-4B57-8B5A-E6A5209A5436}" dt="2024-10-09T07:40:36.842" v="1390" actId="47"/>
        <pc:sldMkLst>
          <pc:docMk/>
          <pc:sldMk cId="412613591" sldId="306"/>
        </pc:sldMkLst>
      </pc:sldChg>
      <pc:sldChg chg="addSp delSp modSp add mod">
        <pc:chgData name="King, James" userId="562f2c43-e946-4110-9566-b3dca984a639" providerId="ADAL" clId="{7241C4D0-E8F3-4B57-8B5A-E6A5209A5436}" dt="2024-10-09T15:23:52.535" v="4405" actId="732"/>
        <pc:sldMkLst>
          <pc:docMk/>
          <pc:sldMk cId="2298764231" sldId="306"/>
        </pc:sldMkLst>
      </pc:sldChg>
      <pc:sldChg chg="addSp delSp modSp new del mod">
        <pc:chgData name="King, James" userId="562f2c43-e946-4110-9566-b3dca984a639" providerId="ADAL" clId="{7241C4D0-E8F3-4B57-8B5A-E6A5209A5436}" dt="2024-10-09T07:51:14.401" v="1442" actId="47"/>
        <pc:sldMkLst>
          <pc:docMk/>
          <pc:sldMk cId="3692143029" sldId="306"/>
        </pc:sldMkLst>
      </pc:sldChg>
      <pc:sldChg chg="addSp delSp modSp new mod setBg addAnim delAnim modAnim">
        <pc:chgData name="King, James" userId="562f2c43-e946-4110-9566-b3dca984a639" providerId="ADAL" clId="{7241C4D0-E8F3-4B57-8B5A-E6A5209A5436}" dt="2024-10-09T15:24:12.082" v="4406"/>
        <pc:sldMkLst>
          <pc:docMk/>
          <pc:sldMk cId="2077246006" sldId="307"/>
        </pc:sldMkLst>
      </pc:sldChg>
      <pc:sldChg chg="modSp new del mod">
        <pc:chgData name="King, James" userId="562f2c43-e946-4110-9566-b3dca984a639" providerId="ADAL" clId="{7241C4D0-E8F3-4B57-8B5A-E6A5209A5436}" dt="2024-10-09T08:48:12.627" v="2071" actId="47"/>
        <pc:sldMkLst>
          <pc:docMk/>
          <pc:sldMk cId="2805012475" sldId="308"/>
        </pc:sldMkLst>
      </pc:sldChg>
      <pc:sldChg chg="addSp delSp modSp new mod setBg addAnim modAnim setClrOvrMap">
        <pc:chgData name="King, James" userId="562f2c43-e946-4110-9566-b3dca984a639" providerId="ADAL" clId="{7241C4D0-E8F3-4B57-8B5A-E6A5209A5436}" dt="2024-10-09T13:41:51.243" v="2792"/>
        <pc:sldMkLst>
          <pc:docMk/>
          <pc:sldMk cId="1240892024" sldId="309"/>
        </pc:sldMkLst>
      </pc:sldChg>
      <pc:sldChg chg="addSp delSp modSp new mod">
        <pc:chgData name="King, James" userId="562f2c43-e946-4110-9566-b3dca984a639" providerId="ADAL" clId="{7241C4D0-E8F3-4B57-8B5A-E6A5209A5436}" dt="2024-10-09T13:33:43.478" v="2779" actId="20577"/>
        <pc:sldMkLst>
          <pc:docMk/>
          <pc:sldMk cId="3090785438" sldId="310"/>
        </pc:sldMkLst>
      </pc:sldChg>
      <pc:sldChg chg="addSp modSp new mod ord">
        <pc:chgData name="King, James" userId="562f2c43-e946-4110-9566-b3dca984a639" providerId="ADAL" clId="{7241C4D0-E8F3-4B57-8B5A-E6A5209A5436}" dt="2024-10-09T13:31:05.133" v="2683" actId="1076"/>
        <pc:sldMkLst>
          <pc:docMk/>
          <pc:sldMk cId="751916115" sldId="311"/>
        </pc:sldMkLst>
      </pc:sldChg>
      <pc:sldChg chg="addSp delSp modSp new mod setBg addAnim modAnim">
        <pc:chgData name="King, James" userId="562f2c43-e946-4110-9566-b3dca984a639" providerId="ADAL" clId="{7241C4D0-E8F3-4B57-8B5A-E6A5209A5436}" dt="2024-10-09T13:30:39.449" v="2678"/>
        <pc:sldMkLst>
          <pc:docMk/>
          <pc:sldMk cId="1432461460" sldId="312"/>
        </pc:sldMkLst>
      </pc:sldChg>
      <pc:sldChg chg="addSp delSp modSp new mod">
        <pc:chgData name="King, James" userId="562f2c43-e946-4110-9566-b3dca984a639" providerId="ADAL" clId="{7241C4D0-E8F3-4B57-8B5A-E6A5209A5436}" dt="2024-10-09T15:21:31.469" v="4400" actId="1076"/>
        <pc:sldMkLst>
          <pc:docMk/>
          <pc:sldMk cId="2995094377" sldId="313"/>
        </pc:sldMkLst>
      </pc:sldChg>
      <pc:sldChg chg="modSp new del mod">
        <pc:chgData name="King, James" userId="562f2c43-e946-4110-9566-b3dca984a639" providerId="ADAL" clId="{7241C4D0-E8F3-4B57-8B5A-E6A5209A5436}" dt="2024-10-09T08:49:42.533" v="2153" actId="47"/>
        <pc:sldMkLst>
          <pc:docMk/>
          <pc:sldMk cId="2684793730" sldId="314"/>
        </pc:sldMkLst>
      </pc:sldChg>
      <pc:sldChg chg="modSp new del mod">
        <pc:chgData name="King, James" userId="562f2c43-e946-4110-9566-b3dca984a639" providerId="ADAL" clId="{7241C4D0-E8F3-4B57-8B5A-E6A5209A5436}" dt="2024-10-09T08:49:42.533" v="2153" actId="47"/>
        <pc:sldMkLst>
          <pc:docMk/>
          <pc:sldMk cId="2235202812" sldId="315"/>
        </pc:sldMkLst>
      </pc:sldChg>
      <pc:sldChg chg="new del">
        <pc:chgData name="King, James" userId="562f2c43-e946-4110-9566-b3dca984a639" providerId="ADAL" clId="{7241C4D0-E8F3-4B57-8B5A-E6A5209A5436}" dt="2024-10-09T08:49:42.533" v="2153" actId="47"/>
        <pc:sldMkLst>
          <pc:docMk/>
          <pc:sldMk cId="2890978137" sldId="316"/>
        </pc:sldMkLst>
      </pc:sldChg>
      <pc:sldChg chg="addSp delSp modSp new mod">
        <pc:chgData name="King, James" userId="562f2c43-e946-4110-9566-b3dca984a639" providerId="ADAL" clId="{7241C4D0-E8F3-4B57-8B5A-E6A5209A5436}" dt="2024-10-09T13:18:44.383" v="2492" actId="207"/>
        <pc:sldMkLst>
          <pc:docMk/>
          <pc:sldMk cId="355316981" sldId="317"/>
        </pc:sldMkLst>
      </pc:sldChg>
      <pc:sldChg chg="modSp new del mod">
        <pc:chgData name="King, James" userId="562f2c43-e946-4110-9566-b3dca984a639" providerId="ADAL" clId="{7241C4D0-E8F3-4B57-8B5A-E6A5209A5436}" dt="2024-10-09T13:56:56.530" v="3262" actId="47"/>
        <pc:sldMkLst>
          <pc:docMk/>
          <pc:sldMk cId="3553980328" sldId="318"/>
        </pc:sldMkLst>
      </pc:sldChg>
      <pc:sldChg chg="new del">
        <pc:chgData name="King, James" userId="562f2c43-e946-4110-9566-b3dca984a639" providerId="ADAL" clId="{7241C4D0-E8F3-4B57-8B5A-E6A5209A5436}" dt="2024-10-09T14:01:04.873" v="3264" actId="47"/>
        <pc:sldMkLst>
          <pc:docMk/>
          <pc:sldMk cId="3051014142" sldId="319"/>
        </pc:sldMkLst>
      </pc:sldChg>
      <pc:sldChg chg="addSp modSp new mod">
        <pc:chgData name="King, James" userId="562f2c43-e946-4110-9566-b3dca984a639" providerId="ADAL" clId="{7241C4D0-E8F3-4B57-8B5A-E6A5209A5436}" dt="2024-10-09T13:56:45.192" v="3261" actId="20577"/>
        <pc:sldMkLst>
          <pc:docMk/>
          <pc:sldMk cId="989015321" sldId="320"/>
        </pc:sldMkLst>
      </pc:sldChg>
      <pc:sldChg chg="modSp add mod">
        <pc:chgData name="King, James" userId="562f2c43-e946-4110-9566-b3dca984a639" providerId="ADAL" clId="{7241C4D0-E8F3-4B57-8B5A-E6A5209A5436}" dt="2024-10-09T14:02:20.053" v="3304" actId="20577"/>
        <pc:sldMkLst>
          <pc:docMk/>
          <pc:sldMk cId="3826368523" sldId="321"/>
        </pc:sldMkLst>
      </pc:sldChg>
      <pc:sldChg chg="addSp delSp modSp new mod">
        <pc:chgData name="King, James" userId="562f2c43-e946-4110-9566-b3dca984a639" providerId="ADAL" clId="{7241C4D0-E8F3-4B57-8B5A-E6A5209A5436}" dt="2024-10-09T14:19:39.913" v="3523" actId="20577"/>
        <pc:sldMkLst>
          <pc:docMk/>
          <pc:sldMk cId="2462903105" sldId="322"/>
        </pc:sldMkLst>
      </pc:sldChg>
      <pc:sldChg chg="modSp new del mod">
        <pc:chgData name="King, James" userId="562f2c43-e946-4110-9566-b3dca984a639" providerId="ADAL" clId="{7241C4D0-E8F3-4B57-8B5A-E6A5209A5436}" dt="2024-10-09T14:11:38.666" v="3473" actId="47"/>
        <pc:sldMkLst>
          <pc:docMk/>
          <pc:sldMk cId="853951462" sldId="323"/>
        </pc:sldMkLst>
      </pc:sldChg>
      <pc:sldChg chg="addSp delSp modSp new mod">
        <pc:chgData name="King, James" userId="562f2c43-e946-4110-9566-b3dca984a639" providerId="ADAL" clId="{7241C4D0-E8F3-4B57-8B5A-E6A5209A5436}" dt="2024-10-09T14:14:17.705" v="3474" actId="22"/>
        <pc:sldMkLst>
          <pc:docMk/>
          <pc:sldMk cId="3452246332" sldId="324"/>
        </pc:sldMkLst>
      </pc:sldChg>
      <pc:sldChg chg="addSp delSp modSp new mod">
        <pc:chgData name="King, James" userId="562f2c43-e946-4110-9566-b3dca984a639" providerId="ADAL" clId="{7241C4D0-E8F3-4B57-8B5A-E6A5209A5436}" dt="2024-10-09T14:18:51.681" v="3497" actId="22"/>
        <pc:sldMkLst>
          <pc:docMk/>
          <pc:sldMk cId="494657192" sldId="325"/>
        </pc:sldMkLst>
      </pc:sldChg>
      <pc:sldChg chg="addSp delSp modSp new mod">
        <pc:chgData name="King, James" userId="562f2c43-e946-4110-9566-b3dca984a639" providerId="ADAL" clId="{7241C4D0-E8F3-4B57-8B5A-E6A5209A5436}" dt="2024-10-09T14:29:08.600" v="3802" actId="20577"/>
        <pc:sldMkLst>
          <pc:docMk/>
          <pc:sldMk cId="2547315605" sldId="326"/>
        </pc:sldMkLst>
      </pc:sldChg>
      <pc:sldChg chg="addSp delSp modSp new mod">
        <pc:chgData name="King, James" userId="562f2c43-e946-4110-9566-b3dca984a639" providerId="ADAL" clId="{7241C4D0-E8F3-4B57-8B5A-E6A5209A5436}" dt="2024-10-09T14:51:15.175" v="3895" actId="20577"/>
        <pc:sldMkLst>
          <pc:docMk/>
          <pc:sldMk cId="1678730927" sldId="327"/>
        </pc:sldMkLst>
      </pc:sldChg>
      <pc:sldChg chg="addSp delSp modSp new mod">
        <pc:chgData name="King, James" userId="562f2c43-e946-4110-9566-b3dca984a639" providerId="ADAL" clId="{7241C4D0-E8F3-4B57-8B5A-E6A5209A5436}" dt="2024-10-09T14:47:26.749" v="3841" actId="20577"/>
        <pc:sldMkLst>
          <pc:docMk/>
          <pc:sldMk cId="3807580069" sldId="328"/>
        </pc:sldMkLst>
      </pc:sldChg>
      <pc:sldChg chg="addSp delSp modSp new mod">
        <pc:chgData name="King, James" userId="562f2c43-e946-4110-9566-b3dca984a639" providerId="ADAL" clId="{7241C4D0-E8F3-4B57-8B5A-E6A5209A5436}" dt="2024-10-09T15:17:17.874" v="4252" actId="20577"/>
        <pc:sldMkLst>
          <pc:docMk/>
          <pc:sldMk cId="1801316600" sldId="329"/>
        </pc:sldMkLst>
      </pc:sldChg>
      <pc:sldChg chg="addSp delSp modSp add mod">
        <pc:chgData name="King, James" userId="562f2c43-e946-4110-9566-b3dca984a639" providerId="ADAL" clId="{7241C4D0-E8F3-4B57-8B5A-E6A5209A5436}" dt="2024-10-09T15:19:39.982" v="4360" actId="20577"/>
        <pc:sldMkLst>
          <pc:docMk/>
          <pc:sldMk cId="4008777843" sldId="330"/>
        </pc:sldMkLst>
      </pc:sldChg>
    </pc:docChg>
  </pc:docChgLst>
  <pc:docChgLst>
    <pc:chgData name="Cai, David" userId="S::dc1021@ic.ac.uk::9eab98ff-0cbc-45df-81f3-4a6c3fdae4b1" providerId="AD" clId="Web-{AA148C9B-3D3E-61E6-335D-41B950A9A6A3}"/>
    <pc:docChg chg="addSld modSld">
      <pc:chgData name="Cai, David" userId="S::dc1021@ic.ac.uk::9eab98ff-0cbc-45df-81f3-4a6c3fdae4b1" providerId="AD" clId="Web-{AA148C9B-3D3E-61E6-335D-41B950A9A6A3}" dt="2024-10-02T17:49:11.107" v="34"/>
      <pc:docMkLst>
        <pc:docMk/>
      </pc:docMkLst>
      <pc:sldChg chg="modSp">
        <pc:chgData name="Cai, David" userId="S::dc1021@ic.ac.uk::9eab98ff-0cbc-45df-81f3-4a6c3fdae4b1" providerId="AD" clId="Web-{AA148C9B-3D3E-61E6-335D-41B950A9A6A3}" dt="2024-10-02T16:51:20.704" v="20" actId="20577"/>
        <pc:sldMkLst>
          <pc:docMk/>
          <pc:sldMk cId="1773120940" sldId="256"/>
        </pc:sldMkLst>
      </pc:sldChg>
      <pc:sldChg chg="modSp">
        <pc:chgData name="Cai, David" userId="S::dc1021@ic.ac.uk::9eab98ff-0cbc-45df-81f3-4a6c3fdae4b1" providerId="AD" clId="Web-{AA148C9B-3D3E-61E6-335D-41B950A9A6A3}" dt="2024-10-02T16:52:48.800" v="25" actId="20577"/>
        <pc:sldMkLst>
          <pc:docMk/>
          <pc:sldMk cId="2846998646" sldId="257"/>
        </pc:sldMkLst>
      </pc:sldChg>
      <pc:sldChg chg="modSp">
        <pc:chgData name="Cai, David" userId="S::dc1021@ic.ac.uk::9eab98ff-0cbc-45df-81f3-4a6c3fdae4b1" providerId="AD" clId="Web-{AA148C9B-3D3E-61E6-335D-41B950A9A6A3}" dt="2024-10-02T16:58:54.953" v="32" actId="20577"/>
        <pc:sldMkLst>
          <pc:docMk/>
          <pc:sldMk cId="3645510934" sldId="259"/>
        </pc:sldMkLst>
      </pc:sldChg>
      <pc:sldChg chg="modSp new">
        <pc:chgData name="Cai, David" userId="S::dc1021@ic.ac.uk::9eab98ff-0cbc-45df-81f3-4a6c3fdae4b1" providerId="AD" clId="Web-{AA148C9B-3D3E-61E6-335D-41B950A9A6A3}" dt="2024-10-02T17:49:11.107" v="34"/>
        <pc:sldMkLst>
          <pc:docMk/>
          <pc:sldMk cId="4139508089" sldId="298"/>
        </pc:sldMkLst>
      </pc:sldChg>
    </pc:docChg>
  </pc:docChgLst>
  <pc:docChgLst>
    <pc:chgData name="Smith, Ben" userId="S::bs621@ic.ac.uk::f7f6f492-54a0-43de-a34d-44c28bbf29e9" providerId="AD" clId="Web-{83816D8D-7797-27D6-31DE-4C7D6729CE27}"/>
    <pc:docChg chg="modSld">
      <pc:chgData name="Smith, Ben" userId="S::bs621@ic.ac.uk::f7f6f492-54a0-43de-a34d-44c28bbf29e9" providerId="AD" clId="Web-{83816D8D-7797-27D6-31DE-4C7D6729CE27}" dt="2023-10-04T15:00:27.470" v="125"/>
      <pc:docMkLst>
        <pc:docMk/>
      </pc:docMkLst>
      <pc:sldChg chg="addSp modSp mod setBg">
        <pc:chgData name="Smith, Ben" userId="S::bs621@ic.ac.uk::f7f6f492-54a0-43de-a34d-44c28bbf29e9" providerId="AD" clId="Web-{83816D8D-7797-27D6-31DE-4C7D6729CE27}" dt="2023-10-04T15:00:20.657" v="124"/>
        <pc:sldMkLst>
          <pc:docMk/>
          <pc:sldMk cId="3014833243" sldId="261"/>
        </pc:sldMkLst>
      </pc:sldChg>
      <pc:sldChg chg="addSp delSp modSp mod setBg">
        <pc:chgData name="Smith, Ben" userId="S::bs621@ic.ac.uk::f7f6f492-54a0-43de-a34d-44c28bbf29e9" providerId="AD" clId="Web-{83816D8D-7797-27D6-31DE-4C7D6729CE27}" dt="2023-10-04T15:00:27.470" v="125"/>
        <pc:sldMkLst>
          <pc:docMk/>
          <pc:sldMk cId="2493281586" sldId="262"/>
        </pc:sldMkLst>
      </pc:sldChg>
      <pc:sldChg chg="addSp delSp modSp mod setBg addAnim">
        <pc:chgData name="Smith, Ben" userId="S::bs621@ic.ac.uk::f7f6f492-54a0-43de-a34d-44c28bbf29e9" providerId="AD" clId="Web-{83816D8D-7797-27D6-31DE-4C7D6729CE27}" dt="2023-10-04T13:37:20.268" v="5" actId="20577"/>
        <pc:sldMkLst>
          <pc:docMk/>
          <pc:sldMk cId="2070956143" sldId="266"/>
        </pc:sldMkLst>
      </pc:sldChg>
      <pc:sldChg chg="addSp delSp modSp">
        <pc:chgData name="Smith, Ben" userId="S::bs621@ic.ac.uk::f7f6f492-54a0-43de-a34d-44c28bbf29e9" providerId="AD" clId="Web-{83816D8D-7797-27D6-31DE-4C7D6729CE27}" dt="2023-10-04T14:24:41.865" v="69" actId="1076"/>
        <pc:sldMkLst>
          <pc:docMk/>
          <pc:sldMk cId="172845146" sldId="267"/>
        </pc:sldMkLst>
      </pc:sldChg>
      <pc:sldChg chg="modSp">
        <pc:chgData name="Smith, Ben" userId="S::bs621@ic.ac.uk::f7f6f492-54a0-43de-a34d-44c28bbf29e9" providerId="AD" clId="Web-{83816D8D-7797-27D6-31DE-4C7D6729CE27}" dt="2023-10-04T14:27:43.447" v="123" actId="20577"/>
        <pc:sldMkLst>
          <pc:docMk/>
          <pc:sldMk cId="1464997958" sldId="268"/>
        </pc:sldMkLst>
      </pc:sldChg>
      <pc:sldChg chg="addSp delSp modSp">
        <pc:chgData name="Smith, Ben" userId="S::bs621@ic.ac.uk::f7f6f492-54a0-43de-a34d-44c28bbf29e9" providerId="AD" clId="Web-{83816D8D-7797-27D6-31DE-4C7D6729CE27}" dt="2023-10-04T13:45:12.456" v="53" actId="1076"/>
        <pc:sldMkLst>
          <pc:docMk/>
          <pc:sldMk cId="1127013458" sldId="269"/>
        </pc:sldMkLst>
      </pc:sldChg>
      <pc:sldChg chg="modSp">
        <pc:chgData name="Smith, Ben" userId="S::bs621@ic.ac.uk::f7f6f492-54a0-43de-a34d-44c28bbf29e9" providerId="AD" clId="Web-{83816D8D-7797-27D6-31DE-4C7D6729CE27}" dt="2023-10-04T13:46:22.961" v="55" actId="20577"/>
        <pc:sldMkLst>
          <pc:docMk/>
          <pc:sldMk cId="3893255424" sldId="271"/>
        </pc:sldMkLst>
      </pc:sldChg>
      <pc:sldChg chg="addSp modSp mod setBg">
        <pc:chgData name="Smith, Ben" userId="S::bs621@ic.ac.uk::f7f6f492-54a0-43de-a34d-44c28bbf29e9" providerId="AD" clId="Web-{83816D8D-7797-27D6-31DE-4C7D6729CE27}" dt="2023-10-04T13:38:57.962" v="6"/>
        <pc:sldMkLst>
          <pc:docMk/>
          <pc:sldMk cId="1848948662" sldId="276"/>
        </pc:sldMkLst>
      </pc:sldChg>
    </pc:docChg>
  </pc:docChgLst>
  <pc:docChgLst>
    <pc:chgData name="Smith, Ben" userId="S::bs621@ic.ac.uk::f7f6f492-54a0-43de-a34d-44c28bbf29e9" providerId="AD" clId="Web-{E2C114EF-DA10-7698-D017-D6A80E75A613}"/>
    <pc:docChg chg="modSld addMainMaster delMainMaster">
      <pc:chgData name="Smith, Ben" userId="S::bs621@ic.ac.uk::f7f6f492-54a0-43de-a34d-44c28bbf29e9" providerId="AD" clId="Web-{E2C114EF-DA10-7698-D017-D6A80E75A613}" dt="2023-10-04T13:34:35.875" v="556"/>
      <pc:docMkLst>
        <pc:docMk/>
      </pc:docMkLst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73120940" sldId="256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846998646" sldId="257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84408864" sldId="258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645510934" sldId="259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823522956" sldId="26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014833243" sldId="261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493281586" sldId="262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473303853" sldId="26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775905099" sldId="264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2723217" sldId="265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070956143" sldId="266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2845146" sldId="267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464997958" sldId="268"/>
        </pc:sldMkLst>
      </pc:sldChg>
      <pc:sldChg chg="addSp delSp 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27013458" sldId="269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58552990" sldId="27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3255424" sldId="271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35.875" v="556"/>
        <pc:sldMkLst>
          <pc:docMk/>
          <pc:sldMk cId="4026854731" sldId="272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23954066" sldId="27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104050710" sldId="275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848948662" sldId="276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66513939" sldId="277"/>
        </pc:sldMkLst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599548288" sldId="278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088497375" sldId="279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10190048" sldId="280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68562492" sldId="281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63948647" sldId="282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4465028" sldId="283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4727224" sldId="284"/>
        </pc:sldMkLst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546564789" sldId="285"/>
        </pc:sldMkLst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9117792" sldId="286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955920852" sldId="287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4087480373" sldId="288"/>
        </pc:sldMkLst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03.296" v="550" actId="1076"/>
        <pc:sldMkLst>
          <pc:docMk/>
          <pc:sldMk cId="2294951052" sldId="289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312691712" sldId="290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06471324" sldId="291"/>
        </pc:sldMkLst>
      </pc:sldChg>
      <pc:sldMasterChg chg="add del addSldLayout del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611271501" sldId="2147483648"/>
        </pc:sldMasterMkLst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304047905" sldId="2147483649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892438262" sldId="2147483650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268281191" sldId="2147483651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844608905" sldId="2147483652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053747092" sldId="2147483653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781754795" sldId="2147483654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4229353287" sldId="2147483655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919291162" sldId="2147483656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085139080" sldId="2147483657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391254549" sldId="2147483658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241749494" sldId="2147483659"/>
          </pc:sldLayoutMkLst>
        </pc:sldLayoutChg>
      </pc:sldMasterChg>
      <pc:sldMasterChg chg="add del addSldLayout delSldLayout mod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727469318" sldId="2147483660"/>
        </pc:sldMasterMkLst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3448390" sldId="2147483661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260594507" sldId="2147483662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18498694" sldId="2147483663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7110022" sldId="2147483664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4472489" sldId="2147483665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685969470" sldId="2147483666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98147755" sldId="2147483667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16358430" sldId="2147483668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761284810" sldId="2147483669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083924785" sldId="2147483670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45419082" sldId="2147483671"/>
          </pc:sldLayoutMkLst>
        </pc:sldLayoutChg>
      </pc:sldMasterChg>
    </pc:docChg>
  </pc:docChgLst>
  <pc:docChgLst>
    <pc:chgData name="Smith, Ben" userId="S::bs621@ic.ac.uk::f7f6f492-54a0-43de-a34d-44c28bbf29e9" providerId="AD" clId="Web-{F30577F6-E7B1-C57A-F0F4-644AD70584CA}"/>
    <pc:docChg chg="modSld">
      <pc:chgData name="Smith, Ben" userId="S::bs621@ic.ac.uk::f7f6f492-54a0-43de-a34d-44c28bbf29e9" providerId="AD" clId="Web-{F30577F6-E7B1-C57A-F0F4-644AD70584CA}" dt="2023-10-03T18:38:56.217" v="136" actId="20577"/>
      <pc:docMkLst>
        <pc:docMk/>
      </pc:docMkLst>
      <pc:sldChg chg="addSp delSp modSp mod setBg">
        <pc:chgData name="Smith, Ben" userId="S::bs621@ic.ac.uk::f7f6f492-54a0-43de-a34d-44c28bbf29e9" providerId="AD" clId="Web-{F30577F6-E7B1-C57A-F0F4-644AD70584CA}" dt="2023-10-03T16:47:07.918" v="24"/>
        <pc:sldMkLst>
          <pc:docMk/>
          <pc:sldMk cId="3884408864" sldId="258"/>
        </pc:sldMkLst>
      </pc:sldChg>
      <pc:sldChg chg="modSp">
        <pc:chgData name="Smith, Ben" userId="S::bs621@ic.ac.uk::f7f6f492-54a0-43de-a34d-44c28bbf29e9" providerId="AD" clId="Web-{F30577F6-E7B1-C57A-F0F4-644AD70584CA}" dt="2023-10-03T17:11:36.561" v="71" actId="20577"/>
        <pc:sldMkLst>
          <pc:docMk/>
          <pc:sldMk cId="823522956" sldId="260"/>
        </pc:sldMkLst>
      </pc:sldChg>
      <pc:sldChg chg="addSp delSp modSp mod setBg">
        <pc:chgData name="Smith, Ben" userId="S::bs621@ic.ac.uk::f7f6f492-54a0-43de-a34d-44c28bbf29e9" providerId="AD" clId="Web-{F30577F6-E7B1-C57A-F0F4-644AD70584CA}" dt="2023-10-03T16:44:48.197" v="22"/>
        <pc:sldMkLst>
          <pc:docMk/>
          <pc:sldMk cId="3473303853" sldId="263"/>
        </pc:sldMkLst>
      </pc:sldChg>
      <pc:sldChg chg="addSp delSp modSp mod setBg addAnim delAnim">
        <pc:chgData name="Smith, Ben" userId="S::bs621@ic.ac.uk::f7f6f492-54a0-43de-a34d-44c28bbf29e9" providerId="AD" clId="Web-{F30577F6-E7B1-C57A-F0F4-644AD70584CA}" dt="2023-10-03T16:40:48.691" v="9"/>
        <pc:sldMkLst>
          <pc:docMk/>
          <pc:sldMk cId="172845146" sldId="267"/>
        </pc:sldMkLst>
      </pc:sldChg>
      <pc:sldChg chg="addSp delSp modSp">
        <pc:chgData name="Smith, Ben" userId="S::bs621@ic.ac.uk::f7f6f492-54a0-43de-a34d-44c28bbf29e9" providerId="AD" clId="Web-{F30577F6-E7B1-C57A-F0F4-644AD70584CA}" dt="2023-10-03T18:33:10.818" v="129" actId="1076"/>
        <pc:sldMkLst>
          <pc:docMk/>
          <pc:sldMk cId="1127013458" sldId="269"/>
        </pc:sldMkLst>
      </pc:sldChg>
      <pc:sldChg chg="addSp delSp modSp mod setBg">
        <pc:chgData name="Smith, Ben" userId="S::bs621@ic.ac.uk::f7f6f492-54a0-43de-a34d-44c28bbf29e9" providerId="AD" clId="Web-{F30577F6-E7B1-C57A-F0F4-644AD70584CA}" dt="2023-10-03T18:32:58.709" v="128"/>
        <pc:sldMkLst>
          <pc:docMk/>
          <pc:sldMk cId="1558552990" sldId="270"/>
        </pc:sldMkLst>
      </pc:sldChg>
      <pc:sldChg chg="addSp modSp">
        <pc:chgData name="Smith, Ben" userId="S::bs621@ic.ac.uk::f7f6f492-54a0-43de-a34d-44c28bbf29e9" providerId="AD" clId="Web-{F30577F6-E7B1-C57A-F0F4-644AD70584CA}" dt="2023-10-03T18:38:56.217" v="136" actId="20577"/>
        <pc:sldMkLst>
          <pc:docMk/>
          <pc:sldMk cId="3893255424" sldId="271"/>
        </pc:sldMkLst>
      </pc:sldChg>
      <pc:sldChg chg="addSp delSp modSp mod setBg addAnim delAnim setClrOvrMap">
        <pc:chgData name="Smith, Ben" userId="S::bs621@ic.ac.uk::f7f6f492-54a0-43de-a34d-44c28bbf29e9" providerId="AD" clId="Web-{F30577F6-E7B1-C57A-F0F4-644AD70584CA}" dt="2023-10-03T17:18:50.461" v="82"/>
        <pc:sldMkLst>
          <pc:docMk/>
          <pc:sldMk cId="3078665191" sldId="274"/>
        </pc:sldMkLst>
      </pc:sldChg>
    </pc:docChg>
  </pc:docChgLst>
  <pc:docChgLst>
    <pc:chgData name="Smith, Ben" userId="S::bs621@ic.ac.uk::f7f6f492-54a0-43de-a34d-44c28bbf29e9" providerId="AD" clId="Web-{C4B2230F-6580-8535-0EAB-391563980EF0}"/>
    <pc:docChg chg="addSld modSld sldOrd">
      <pc:chgData name="Smith, Ben" userId="S::bs621@ic.ac.uk::f7f6f492-54a0-43de-a34d-44c28bbf29e9" providerId="AD" clId="Web-{C4B2230F-6580-8535-0EAB-391563980EF0}" dt="2023-10-03T22:53:26.316" v="253" actId="20577"/>
      <pc:docMkLst>
        <pc:docMk/>
      </pc:docMkLst>
      <pc:sldChg chg="addSp delSp modSp">
        <pc:chgData name="Smith, Ben" userId="S::bs621@ic.ac.uk::f7f6f492-54a0-43de-a34d-44c28bbf29e9" providerId="AD" clId="Web-{C4B2230F-6580-8535-0EAB-391563980EF0}" dt="2023-10-03T22:36:24.866" v="19" actId="1076"/>
        <pc:sldMkLst>
          <pc:docMk/>
          <pc:sldMk cId="1773120940" sldId="256"/>
        </pc:sldMkLst>
      </pc:sldChg>
      <pc:sldChg chg="modSp">
        <pc:chgData name="Smith, Ben" userId="S::bs621@ic.ac.uk::f7f6f492-54a0-43de-a34d-44c28bbf29e9" providerId="AD" clId="Web-{C4B2230F-6580-8535-0EAB-391563980EF0}" dt="2023-10-03T22:37:42.306" v="48" actId="20577"/>
        <pc:sldMkLst>
          <pc:docMk/>
          <pc:sldMk cId="3645510934" sldId="259"/>
        </pc:sldMkLst>
      </pc:sldChg>
      <pc:sldChg chg="addSp delSp modSp mod setBg">
        <pc:chgData name="Smith, Ben" userId="S::bs621@ic.ac.uk::f7f6f492-54a0-43de-a34d-44c28bbf29e9" providerId="AD" clId="Web-{C4B2230F-6580-8535-0EAB-391563980EF0}" dt="2023-10-03T22:38:54.765" v="65"/>
        <pc:sldMkLst>
          <pc:docMk/>
          <pc:sldMk cId="823522956" sldId="260"/>
        </pc:sldMkLst>
      </pc:sldChg>
      <pc:sldChg chg="addSp delSp modSp mod setBg">
        <pc:chgData name="Smith, Ben" userId="S::bs621@ic.ac.uk::f7f6f492-54a0-43de-a34d-44c28bbf29e9" providerId="AD" clId="Web-{C4B2230F-6580-8535-0EAB-391563980EF0}" dt="2023-10-03T22:44:55.277" v="150" actId="20577"/>
        <pc:sldMkLst>
          <pc:docMk/>
          <pc:sldMk cId="3014833243" sldId="261"/>
        </pc:sldMkLst>
      </pc:sldChg>
      <pc:sldChg chg="modSp">
        <pc:chgData name="Smith, Ben" userId="S::bs621@ic.ac.uk::f7f6f492-54a0-43de-a34d-44c28bbf29e9" providerId="AD" clId="Web-{C4B2230F-6580-8535-0EAB-391563980EF0}" dt="2023-10-03T22:45:49.326" v="161" actId="20577"/>
        <pc:sldMkLst>
          <pc:docMk/>
          <pc:sldMk cId="2493281586" sldId="262"/>
        </pc:sldMkLst>
      </pc:sldChg>
      <pc:sldChg chg="ord">
        <pc:chgData name="Smith, Ben" userId="S::bs621@ic.ac.uk::f7f6f492-54a0-43de-a34d-44c28bbf29e9" providerId="AD" clId="Web-{C4B2230F-6580-8535-0EAB-391563980EF0}" dt="2023-10-03T22:48:54.161" v="200"/>
        <pc:sldMkLst>
          <pc:docMk/>
          <pc:sldMk cId="3473303853" sldId="263"/>
        </pc:sldMkLst>
      </pc:sldChg>
      <pc:sldChg chg="modSp">
        <pc:chgData name="Smith, Ben" userId="S::bs621@ic.ac.uk::f7f6f492-54a0-43de-a34d-44c28bbf29e9" providerId="AD" clId="Web-{C4B2230F-6580-8535-0EAB-391563980EF0}" dt="2023-10-03T22:48:26.457" v="198" actId="20577"/>
        <pc:sldMkLst>
          <pc:docMk/>
          <pc:sldMk cId="32723217" sldId="265"/>
        </pc:sldMkLst>
      </pc:sldChg>
      <pc:sldChg chg="addSp modSp">
        <pc:chgData name="Smith, Ben" userId="S::bs621@ic.ac.uk::f7f6f492-54a0-43de-a34d-44c28bbf29e9" providerId="AD" clId="Web-{C4B2230F-6580-8535-0EAB-391563980EF0}" dt="2023-10-03T22:52:13.173" v="240" actId="1076"/>
        <pc:sldMkLst>
          <pc:docMk/>
          <pc:sldMk cId="1464997958" sldId="268"/>
        </pc:sldMkLst>
      </pc:sldChg>
      <pc:sldChg chg="modSp new">
        <pc:chgData name="Smith, Ben" userId="S::bs621@ic.ac.uk::f7f6f492-54a0-43de-a34d-44c28bbf29e9" providerId="AD" clId="Web-{C4B2230F-6580-8535-0EAB-391563980EF0}" dt="2023-10-03T22:53:26.316" v="253" actId="20577"/>
        <pc:sldMkLst>
          <pc:docMk/>
          <pc:sldMk cId="3104050710" sldId="275"/>
        </pc:sldMkLst>
      </pc:sldChg>
    </pc:docChg>
  </pc:docChgLst>
  <pc:docChgLst>
    <pc:chgData name="Cai, David" userId="S::dc1021@ic.ac.uk::9eab98ff-0cbc-45df-81f3-4a6c3fdae4b1" providerId="AD" clId="Web-{2C125905-3593-6537-E7D8-668B2F4001BF}"/>
    <pc:docChg chg="addSld modSld">
      <pc:chgData name="Cai, David" userId="S::dc1021@ic.ac.uk::9eab98ff-0cbc-45df-81f3-4a6c3fdae4b1" providerId="AD" clId="Web-{2C125905-3593-6537-E7D8-668B2F4001BF}" dt="2024-10-02T16:18:32.035" v="278"/>
      <pc:docMkLst>
        <pc:docMk/>
      </pc:docMkLst>
      <pc:sldChg chg="addSp modSp new mod setBg modNotes">
        <pc:chgData name="Cai, David" userId="S::dc1021@ic.ac.uk::9eab98ff-0cbc-45df-81f3-4a6c3fdae4b1" providerId="AD" clId="Web-{2C125905-3593-6537-E7D8-668B2F4001BF}" dt="2024-10-02T16:18:32.035" v="278"/>
        <pc:sldMkLst>
          <pc:docMk/>
          <pc:sldMk cId="3238120326" sldId="29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F4D76-3A55-49FC-937A-1B428FAAE8B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E34338-D480-45CC-B89C-3F6F0876FC7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Overview of circuit design and a simulator</a:t>
          </a:r>
          <a:endParaRPr lang="en-US" dirty="0"/>
        </a:p>
      </dgm:t>
    </dgm:pt>
    <dgm:pt modelId="{0A234BEC-9858-421B-95DD-62BDC56CB0AF}" type="parTrans" cxnId="{4722DAED-31C8-476D-B931-F674009E1AD2}">
      <dgm:prSet/>
      <dgm:spPr/>
      <dgm:t>
        <a:bodyPr/>
        <a:lstStyle/>
        <a:p>
          <a:endParaRPr lang="en-US"/>
        </a:p>
      </dgm:t>
    </dgm:pt>
    <dgm:pt modelId="{B1D5B35B-E4AD-4EFF-98D2-931591273997}" type="sibTrans" cxnId="{4722DAED-31C8-476D-B931-F674009E1AD2}">
      <dgm:prSet/>
      <dgm:spPr/>
      <dgm:t>
        <a:bodyPr/>
        <a:lstStyle/>
        <a:p>
          <a:endParaRPr lang="en-US"/>
        </a:p>
      </dgm:t>
    </dgm:pt>
    <dgm:pt modelId="{9856E75B-DE69-4592-AF39-7CAC9C2427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</a:t>
          </a:r>
          <a:r>
            <a:rPr lang="en-US" dirty="0"/>
            <a:t>Simulating your own circuits</a:t>
          </a:r>
        </a:p>
      </dgm:t>
    </dgm:pt>
    <dgm:pt modelId="{8DBDAED8-8063-4D94-A32E-597935AAD047}" type="sibTrans" cxnId="{0CEA2A87-D67C-46C3-8D56-1E0A996204CA}">
      <dgm:prSet/>
      <dgm:spPr/>
      <dgm:t>
        <a:bodyPr/>
        <a:lstStyle/>
        <a:p>
          <a:endParaRPr lang="en-US"/>
        </a:p>
      </dgm:t>
    </dgm:pt>
    <dgm:pt modelId="{6385FDFC-F688-47C3-AC2B-F9BD67A9EAE9}" type="parTrans" cxnId="{0CEA2A87-D67C-46C3-8D56-1E0A996204CA}">
      <dgm:prSet/>
      <dgm:spPr/>
      <dgm:t>
        <a:bodyPr/>
        <a:lstStyle/>
        <a:p>
          <a:endParaRPr lang="en-US"/>
        </a:p>
      </dgm:t>
    </dgm:pt>
    <dgm:pt modelId="{C4C694FF-82F3-485F-9BBC-0819C87D58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General circuits and rover specific circuits</a:t>
          </a:r>
        </a:p>
      </dgm:t>
    </dgm:pt>
    <dgm:pt modelId="{7B20AFEE-56B5-4DB6-BF35-5D78AAB2FF9A}" type="parTrans" cxnId="{784DF63D-4AB4-47A5-8061-69497C423FB4}">
      <dgm:prSet/>
      <dgm:spPr/>
      <dgm:t>
        <a:bodyPr/>
        <a:lstStyle/>
        <a:p>
          <a:endParaRPr lang="en-GB"/>
        </a:p>
      </dgm:t>
    </dgm:pt>
    <dgm:pt modelId="{8D91498F-8B6A-47FF-A60E-14BD4C6FF518}" type="sibTrans" cxnId="{784DF63D-4AB4-47A5-8061-69497C423FB4}">
      <dgm:prSet/>
      <dgm:spPr/>
      <dgm:t>
        <a:bodyPr/>
        <a:lstStyle/>
        <a:p>
          <a:endParaRPr lang="en-GB"/>
        </a:p>
      </dgm:t>
    </dgm:pt>
    <dgm:pt modelId="{6E7D582E-6DEC-48AC-9DC7-E1C2C2599884}" type="pres">
      <dgm:prSet presAssocID="{FB2F4D76-3A55-49FC-937A-1B428FAAE8B5}" presName="root" presStyleCnt="0">
        <dgm:presLayoutVars>
          <dgm:dir/>
          <dgm:resizeHandles val="exact"/>
        </dgm:presLayoutVars>
      </dgm:prSet>
      <dgm:spPr/>
    </dgm:pt>
    <dgm:pt modelId="{9066323A-1BAC-4E2B-A468-E238CC0DACCD}" type="pres">
      <dgm:prSet presAssocID="{43E34338-D480-45CC-B89C-3F6F0876FC7E}" presName="compNode" presStyleCnt="0"/>
      <dgm:spPr/>
    </dgm:pt>
    <dgm:pt modelId="{F0D40CBC-9003-4A06-9873-B47A93C28704}" type="pres">
      <dgm:prSet presAssocID="{43E34338-D480-45CC-B89C-3F6F0876FC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F3F11FE-8E69-43C2-9FF7-1A5F6430FF8B}" type="pres">
      <dgm:prSet presAssocID="{43E34338-D480-45CC-B89C-3F6F0876FC7E}" presName="spaceRect" presStyleCnt="0"/>
      <dgm:spPr/>
    </dgm:pt>
    <dgm:pt modelId="{80C8FA4E-2D9A-473C-9D5A-63EB0A5271C8}" type="pres">
      <dgm:prSet presAssocID="{43E34338-D480-45CC-B89C-3F6F0876FC7E}" presName="textRect" presStyleLbl="revTx" presStyleIdx="0" presStyleCnt="3">
        <dgm:presLayoutVars>
          <dgm:chMax val="1"/>
          <dgm:chPref val="1"/>
        </dgm:presLayoutVars>
      </dgm:prSet>
      <dgm:spPr/>
    </dgm:pt>
    <dgm:pt modelId="{B9D1E9FC-7B71-449B-98E5-DCCB7F734DAF}" type="pres">
      <dgm:prSet presAssocID="{B1D5B35B-E4AD-4EFF-98D2-931591273997}" presName="sibTrans" presStyleCnt="0"/>
      <dgm:spPr/>
    </dgm:pt>
    <dgm:pt modelId="{6AC71F3E-3C92-4DC6-A3EF-214277D8B86F}" type="pres">
      <dgm:prSet presAssocID="{9856E75B-DE69-4592-AF39-7CAC9C2427C1}" presName="compNode" presStyleCnt="0"/>
      <dgm:spPr/>
    </dgm:pt>
    <dgm:pt modelId="{421DB2C6-3D78-4347-9185-EB78F86D5484}" type="pres">
      <dgm:prSet presAssocID="{9856E75B-DE69-4592-AF39-7CAC9C2427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C885900-6638-4EA5-A8B1-D3D2DD631B09}" type="pres">
      <dgm:prSet presAssocID="{9856E75B-DE69-4592-AF39-7CAC9C2427C1}" presName="spaceRect" presStyleCnt="0"/>
      <dgm:spPr/>
    </dgm:pt>
    <dgm:pt modelId="{DD43D30A-9BF5-47CB-9CEE-DD492FE8FF4E}" type="pres">
      <dgm:prSet presAssocID="{9856E75B-DE69-4592-AF39-7CAC9C2427C1}" presName="textRect" presStyleLbl="revTx" presStyleIdx="1" presStyleCnt="3">
        <dgm:presLayoutVars>
          <dgm:chMax val="1"/>
          <dgm:chPref val="1"/>
        </dgm:presLayoutVars>
      </dgm:prSet>
      <dgm:spPr/>
    </dgm:pt>
    <dgm:pt modelId="{8F5AC001-D47A-432A-A6A2-E24F24B4ED66}" type="pres">
      <dgm:prSet presAssocID="{8DBDAED8-8063-4D94-A32E-597935AAD047}" presName="sibTrans" presStyleCnt="0"/>
      <dgm:spPr/>
    </dgm:pt>
    <dgm:pt modelId="{64919B3F-208B-4E2E-928B-2C57EA5DD75D}" type="pres">
      <dgm:prSet presAssocID="{C4C694FF-82F3-485F-9BBC-0819C87D5885}" presName="compNode" presStyleCnt="0"/>
      <dgm:spPr/>
    </dgm:pt>
    <dgm:pt modelId="{A18D82B2-3458-45CF-B210-465AA824D7D6}" type="pres">
      <dgm:prSet presAssocID="{C4C694FF-82F3-485F-9BBC-0819C87D58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C5460E4D-CA24-4153-8023-841B594C34E9}" type="pres">
      <dgm:prSet presAssocID="{C4C694FF-82F3-485F-9BBC-0819C87D5885}" presName="spaceRect" presStyleCnt="0"/>
      <dgm:spPr/>
    </dgm:pt>
    <dgm:pt modelId="{DA3C622E-3CCD-4443-B8AB-58F263EC4D8E}" type="pres">
      <dgm:prSet presAssocID="{C4C694FF-82F3-485F-9BBC-0819C87D588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618114-B856-45F5-A19E-A60CF3DAF437}" type="presOf" srcId="{C4C694FF-82F3-485F-9BBC-0819C87D5885}" destId="{DA3C622E-3CCD-4443-B8AB-58F263EC4D8E}" srcOrd="0" destOrd="0" presId="urn:microsoft.com/office/officeart/2018/2/layout/IconLabelList"/>
    <dgm:cxn modelId="{784DF63D-4AB4-47A5-8061-69497C423FB4}" srcId="{FB2F4D76-3A55-49FC-937A-1B428FAAE8B5}" destId="{C4C694FF-82F3-485F-9BBC-0819C87D5885}" srcOrd="2" destOrd="0" parTransId="{7B20AFEE-56B5-4DB6-BF35-5D78AAB2FF9A}" sibTransId="{8D91498F-8B6A-47FF-A60E-14BD4C6FF518}"/>
    <dgm:cxn modelId="{0F862569-CA4B-46F1-8411-F53081A4D8CD}" type="presOf" srcId="{43E34338-D480-45CC-B89C-3F6F0876FC7E}" destId="{80C8FA4E-2D9A-473C-9D5A-63EB0A5271C8}" srcOrd="0" destOrd="0" presId="urn:microsoft.com/office/officeart/2018/2/layout/IconLabelList"/>
    <dgm:cxn modelId="{0CEA2A87-D67C-46C3-8D56-1E0A996204CA}" srcId="{FB2F4D76-3A55-49FC-937A-1B428FAAE8B5}" destId="{9856E75B-DE69-4592-AF39-7CAC9C2427C1}" srcOrd="1" destOrd="0" parTransId="{6385FDFC-F688-47C3-AC2B-F9BD67A9EAE9}" sibTransId="{8DBDAED8-8063-4D94-A32E-597935AAD047}"/>
    <dgm:cxn modelId="{FFE913DB-5760-4F4A-9D00-52C984097E8E}" type="presOf" srcId="{9856E75B-DE69-4592-AF39-7CAC9C2427C1}" destId="{DD43D30A-9BF5-47CB-9CEE-DD492FE8FF4E}" srcOrd="0" destOrd="0" presId="urn:microsoft.com/office/officeart/2018/2/layout/IconLabelList"/>
    <dgm:cxn modelId="{4722DAED-31C8-476D-B931-F674009E1AD2}" srcId="{FB2F4D76-3A55-49FC-937A-1B428FAAE8B5}" destId="{43E34338-D480-45CC-B89C-3F6F0876FC7E}" srcOrd="0" destOrd="0" parTransId="{0A234BEC-9858-421B-95DD-62BDC56CB0AF}" sibTransId="{B1D5B35B-E4AD-4EFF-98D2-931591273997}"/>
    <dgm:cxn modelId="{83961BFF-355C-4055-AC38-8F4CC5BBDC72}" type="presOf" srcId="{FB2F4D76-3A55-49FC-937A-1B428FAAE8B5}" destId="{6E7D582E-6DEC-48AC-9DC7-E1C2C2599884}" srcOrd="0" destOrd="0" presId="urn:microsoft.com/office/officeart/2018/2/layout/IconLabelList"/>
    <dgm:cxn modelId="{31B365A0-F7C4-48D1-9C71-5AC8F592842C}" type="presParOf" srcId="{6E7D582E-6DEC-48AC-9DC7-E1C2C2599884}" destId="{9066323A-1BAC-4E2B-A468-E238CC0DACCD}" srcOrd="0" destOrd="0" presId="urn:microsoft.com/office/officeart/2018/2/layout/IconLabelList"/>
    <dgm:cxn modelId="{448C9BFA-59D5-4679-B3BA-054D82494C67}" type="presParOf" srcId="{9066323A-1BAC-4E2B-A468-E238CC0DACCD}" destId="{F0D40CBC-9003-4A06-9873-B47A93C28704}" srcOrd="0" destOrd="0" presId="urn:microsoft.com/office/officeart/2018/2/layout/IconLabelList"/>
    <dgm:cxn modelId="{3C79D394-49D7-40C7-B032-F295AFF6C35E}" type="presParOf" srcId="{9066323A-1BAC-4E2B-A468-E238CC0DACCD}" destId="{DF3F11FE-8E69-43C2-9FF7-1A5F6430FF8B}" srcOrd="1" destOrd="0" presId="urn:microsoft.com/office/officeart/2018/2/layout/IconLabelList"/>
    <dgm:cxn modelId="{8C69BE2B-7D72-4C18-9473-73DB963F5C2D}" type="presParOf" srcId="{9066323A-1BAC-4E2B-A468-E238CC0DACCD}" destId="{80C8FA4E-2D9A-473C-9D5A-63EB0A5271C8}" srcOrd="2" destOrd="0" presId="urn:microsoft.com/office/officeart/2018/2/layout/IconLabelList"/>
    <dgm:cxn modelId="{6B4B8186-ABD0-45C5-A6B2-5D29399D6CB0}" type="presParOf" srcId="{6E7D582E-6DEC-48AC-9DC7-E1C2C2599884}" destId="{B9D1E9FC-7B71-449B-98E5-DCCB7F734DAF}" srcOrd="1" destOrd="0" presId="urn:microsoft.com/office/officeart/2018/2/layout/IconLabelList"/>
    <dgm:cxn modelId="{219FB25F-9AF4-4520-8266-8B10C4C4A510}" type="presParOf" srcId="{6E7D582E-6DEC-48AC-9DC7-E1C2C2599884}" destId="{6AC71F3E-3C92-4DC6-A3EF-214277D8B86F}" srcOrd="2" destOrd="0" presId="urn:microsoft.com/office/officeart/2018/2/layout/IconLabelList"/>
    <dgm:cxn modelId="{5005F016-2E79-458C-B59B-455C8E63E7F8}" type="presParOf" srcId="{6AC71F3E-3C92-4DC6-A3EF-214277D8B86F}" destId="{421DB2C6-3D78-4347-9185-EB78F86D5484}" srcOrd="0" destOrd="0" presId="urn:microsoft.com/office/officeart/2018/2/layout/IconLabelList"/>
    <dgm:cxn modelId="{CDFB20FE-EEA0-4114-9947-6ECB07FD9CB3}" type="presParOf" srcId="{6AC71F3E-3C92-4DC6-A3EF-214277D8B86F}" destId="{9C885900-6638-4EA5-A8B1-D3D2DD631B09}" srcOrd="1" destOrd="0" presId="urn:microsoft.com/office/officeart/2018/2/layout/IconLabelList"/>
    <dgm:cxn modelId="{B0D0AA7A-55D7-4E60-9312-350FAF8ACAFA}" type="presParOf" srcId="{6AC71F3E-3C92-4DC6-A3EF-214277D8B86F}" destId="{DD43D30A-9BF5-47CB-9CEE-DD492FE8FF4E}" srcOrd="2" destOrd="0" presId="urn:microsoft.com/office/officeart/2018/2/layout/IconLabelList"/>
    <dgm:cxn modelId="{C9489782-2B5B-4A65-B941-DEEE05ACC3B7}" type="presParOf" srcId="{6E7D582E-6DEC-48AC-9DC7-E1C2C2599884}" destId="{8F5AC001-D47A-432A-A6A2-E24F24B4ED66}" srcOrd="3" destOrd="0" presId="urn:microsoft.com/office/officeart/2018/2/layout/IconLabelList"/>
    <dgm:cxn modelId="{8682AC10-4FB1-4E8A-B946-7A143022688E}" type="presParOf" srcId="{6E7D582E-6DEC-48AC-9DC7-E1C2C2599884}" destId="{64919B3F-208B-4E2E-928B-2C57EA5DD75D}" srcOrd="4" destOrd="0" presId="urn:microsoft.com/office/officeart/2018/2/layout/IconLabelList"/>
    <dgm:cxn modelId="{3A80FFBD-ECEA-4F39-A420-F9BBF646244D}" type="presParOf" srcId="{64919B3F-208B-4E2E-928B-2C57EA5DD75D}" destId="{A18D82B2-3458-45CF-B210-465AA824D7D6}" srcOrd="0" destOrd="0" presId="urn:microsoft.com/office/officeart/2018/2/layout/IconLabelList"/>
    <dgm:cxn modelId="{47FD4E0A-2E8F-4344-8CC7-35467605820B}" type="presParOf" srcId="{64919B3F-208B-4E2E-928B-2C57EA5DD75D}" destId="{C5460E4D-CA24-4153-8023-841B594C34E9}" srcOrd="1" destOrd="0" presId="urn:microsoft.com/office/officeart/2018/2/layout/IconLabelList"/>
    <dgm:cxn modelId="{A037F0BE-5775-4B0F-94D3-43CA98379541}" type="presParOf" srcId="{64919B3F-208B-4E2E-928B-2C57EA5DD75D}" destId="{DA3C622E-3CCD-4443-B8AB-58F263EC4D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40CBC-9003-4A06-9873-B47A93C28704}">
      <dsp:nvSpPr>
        <dsp:cNvPr id="0" name=""/>
        <dsp:cNvSpPr/>
      </dsp:nvSpPr>
      <dsp:spPr>
        <a:xfrm>
          <a:off x="899204" y="905184"/>
          <a:ext cx="1439801" cy="14398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8FA4E-2D9A-473C-9D5A-63EB0A5271C8}">
      <dsp:nvSpPr>
        <dsp:cNvPr id="0" name=""/>
        <dsp:cNvSpPr/>
      </dsp:nvSpPr>
      <dsp:spPr>
        <a:xfrm>
          <a:off x="19325" y="2726153"/>
          <a:ext cx="31995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1. Overview of circuit design and a simulator</a:t>
          </a:r>
          <a:endParaRPr lang="en-US" sz="2300" kern="1200" dirty="0"/>
        </a:p>
      </dsp:txBody>
      <dsp:txXfrm>
        <a:off x="19325" y="2726153"/>
        <a:ext cx="3199557" cy="720000"/>
      </dsp:txXfrm>
    </dsp:sp>
    <dsp:sp modelId="{421DB2C6-3D78-4347-9185-EB78F86D5484}">
      <dsp:nvSpPr>
        <dsp:cNvPr id="0" name=""/>
        <dsp:cNvSpPr/>
      </dsp:nvSpPr>
      <dsp:spPr>
        <a:xfrm>
          <a:off x="4658684" y="905184"/>
          <a:ext cx="1439801" cy="14398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3D30A-9BF5-47CB-9CEE-DD492FE8FF4E}">
      <dsp:nvSpPr>
        <dsp:cNvPr id="0" name=""/>
        <dsp:cNvSpPr/>
      </dsp:nvSpPr>
      <dsp:spPr>
        <a:xfrm>
          <a:off x="3778806" y="2726153"/>
          <a:ext cx="31995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2. </a:t>
          </a:r>
          <a:r>
            <a:rPr lang="en-US" sz="2300" kern="1200" dirty="0"/>
            <a:t>Simulating your own circuits</a:t>
          </a:r>
        </a:p>
      </dsp:txBody>
      <dsp:txXfrm>
        <a:off x="3778806" y="2726153"/>
        <a:ext cx="3199557" cy="720000"/>
      </dsp:txXfrm>
    </dsp:sp>
    <dsp:sp modelId="{A18D82B2-3458-45CF-B210-465AA824D7D6}">
      <dsp:nvSpPr>
        <dsp:cNvPr id="0" name=""/>
        <dsp:cNvSpPr/>
      </dsp:nvSpPr>
      <dsp:spPr>
        <a:xfrm>
          <a:off x="8418164" y="905184"/>
          <a:ext cx="1439801" cy="14398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C622E-3CCD-4443-B8AB-58F263EC4D8E}">
      <dsp:nvSpPr>
        <dsp:cNvPr id="0" name=""/>
        <dsp:cNvSpPr/>
      </dsp:nvSpPr>
      <dsp:spPr>
        <a:xfrm>
          <a:off x="7538286" y="2726153"/>
          <a:ext cx="31995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3. General circuits and rover specific circuits</a:t>
          </a:r>
        </a:p>
      </dsp:txBody>
      <dsp:txXfrm>
        <a:off x="7538286" y="2726153"/>
        <a:ext cx="31995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58222-170E-40E3-8D9E-B71A93239C70}" type="datetimeFigureOut"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12C2D-4167-43A7-B8E0-6E69C02EBB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8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161E-6E75-87D9-64D0-64F11BC2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6669-5BA6-8E81-BD87-A238C2800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BB4A-0A67-2E47-F28C-50EA60B9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4995-0760-744B-C592-5BFAB776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0F498-1F0E-D9A1-98F0-D192BA73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705A-7EE0-D24C-51DE-7C4E434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4E8F-2DAF-7B29-D670-000255C5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734C-7D19-39DF-158C-4A0FCD81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8551-28D3-2F19-AAF9-A8178EEF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F2DC-751C-0C78-1C17-B2096384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72553-2CA0-8B6F-B30A-EBEA26FF8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5D12-5943-1898-B943-97825D48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1465-5383-F6E0-8BD6-5BB9FFC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A3A-942E-6549-01B2-C3B6D11A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A9CB6-C48D-AFB5-83CB-F2DF9E3A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0A3-AF30-564D-4E0D-2C20237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E419-C244-0DB6-6688-91CD75E5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C152-F60D-A45A-4E26-668DABF8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8106-AE60-3794-EBBF-0C9E356B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D01C-61DD-1949-BACD-0C3B7E3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3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E741-2DCE-CCF0-2FAA-064B0353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7BB0-054B-9F2D-CA9B-F0037CC0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72A5-FB85-B26D-03DD-F483C92D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33715-EC0A-FEE8-CDE2-108882CD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2ED8A-0E39-39CD-DD39-E5C41A4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4818-015D-0350-18FC-3631CFAA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DE84-1583-55AE-BC46-F749C222B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759C3-E4B4-6FB1-A2D0-FC1B62CB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D519-7E42-3BA4-11E6-0079D605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3CB7-7120-EBB8-887C-D9D8AE02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2E9E-6A59-93F8-924E-8AFBB4BC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60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F337-384B-C78C-B2CD-52B7C170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5BFA-1036-9E5C-B30B-6A2A5432F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E7062-E7C3-D926-28C8-07B8295C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E7EFE-6F3C-EE56-5BFC-B9B70D19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5AFB9-8B54-540D-3DCD-936926251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7A94C-7B00-0E92-D9A6-288A9EB7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8CBA0-4D32-C0DC-A93F-4B9DB8D5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F8A5B-149C-1BE5-A826-8BD8BD10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4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C068-3749-9E5F-DBA5-1C092961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8B1A1-276B-7A7A-0085-FC0105E3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F427D-846D-0A12-CDDA-CCCE1149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57072-E45A-AAD7-67A6-9B7D65A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75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94EB8-0FBC-CDA0-E3C0-AB6F8439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3C321-6C29-D491-8856-EB175FF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1C0F-AAD8-8499-6FB8-CA7C638A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3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779-B3A1-D26B-E863-56218B63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A5A7-0D17-EE41-DC6A-D0D60707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37B99-7D97-0D03-6957-AAE908CB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5D5A-33D5-FF2D-A916-D9525335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D8B8D-BE21-E3FA-2C4F-B34AC19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D9A8A-A375-4C8F-40E1-5380283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9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6124-99E5-94FB-EC9F-F619866E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5EF09-0293-C793-1722-7E2141094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5C45-9300-A8FA-65C0-ED6B5532C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32EF-FB05-0A61-72FA-0742188D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FD29-3F4E-587D-DF76-FCBD2698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6784E-E6CE-B16B-D566-6081B7A8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13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FBB71-D99E-CFEC-6A1C-AD697B6D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D87C-1462-2F3C-5E11-2C1F3B367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18D9-1A2F-08E6-FE71-7B21A7B9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3D39-0722-4B44-AFFA-5C1198094185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9EE0-4404-993D-95F8-14956D12D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3E54-EE4C-0448-49ED-2F8F228D9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7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1C8078C-CDDC-4200-ADD0-BB711301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8" y="905435"/>
            <a:ext cx="9074523" cy="453165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CCC98E-16C9-5424-831B-CCF7CB06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5235" y="4296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800" dirty="0">
                <a:ea typeface="Calibri"/>
                <a:cs typeface="Calibri"/>
              </a:rPr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17731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D433-F98F-3BC5-65EE-375D5E13B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303C-39DF-5113-B2A0-AC595BF26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Prototype it on a breadboard</a:t>
            </a:r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53D88A89-64C9-854E-1D40-484617B8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11" y="645829"/>
            <a:ext cx="4049949" cy="4970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BA8BA-0BA7-448B-87BF-FF276176F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84" y="2438163"/>
            <a:ext cx="5426880" cy="40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E156C-0CBC-AC2F-AAA3-B432EEF0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Stripboard/Veroboard/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padboard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526A7-6DE3-BA95-6881-9F054ECA7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They’re all technically different, and every single one is better than a breadboard</a:t>
            </a:r>
          </a:p>
        </p:txBody>
      </p:sp>
      <p:pic>
        <p:nvPicPr>
          <p:cNvPr id="11" name="Picture 10" descr="A close-up of a board&#10;&#10;Description automatically generated">
            <a:extLst>
              <a:ext uri="{FF2B5EF4-FFF2-40B4-BE49-F238E27FC236}">
                <a16:creationId xmlns:a16="http://schemas.microsoft.com/office/drawing/2014/main" id="{6B84B6A6-2F01-271B-E3E3-FBE2E00B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r="1" b="3187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1432577-7548-4EDE-3E61-5E81E400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9" r="2138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6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793A-3282-5163-9C62-DB48177B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Optional: make a PCB</a:t>
            </a:r>
          </a:p>
        </p:txBody>
      </p:sp>
      <p:pic>
        <p:nvPicPr>
          <p:cNvPr id="13" name="Picture 1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DB5BDA1-4312-50B1-3F26-90D00FDA3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6" y="3230260"/>
            <a:ext cx="3163728" cy="3476624"/>
          </a:xfrm>
          <a:prstGeom prst="rect">
            <a:avLst/>
          </a:prstGeom>
        </p:spPr>
      </p:pic>
      <p:pic>
        <p:nvPicPr>
          <p:cNvPr id="15" name="Picture 14" descr="A blue circuit board with black and silver components&#10;&#10;Description automatically generated">
            <a:extLst>
              <a:ext uri="{FF2B5EF4-FFF2-40B4-BE49-F238E27FC236}">
                <a16:creationId xmlns:a16="http://schemas.microsoft.com/office/drawing/2014/main" id="{EB4C8490-B75F-7B43-D263-CD27E417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10" y="1223955"/>
            <a:ext cx="3748392" cy="2811294"/>
          </a:xfrm>
          <a:prstGeom prst="rect">
            <a:avLst/>
          </a:prstGeom>
        </p:spPr>
      </p:pic>
      <p:pic>
        <p:nvPicPr>
          <p:cNvPr id="17" name="Picture 1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CE79EB4-A2EE-5517-E569-937C5C7D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866" y="1332935"/>
            <a:ext cx="2059780" cy="2746374"/>
          </a:xfrm>
          <a:prstGeom prst="rect">
            <a:avLst/>
          </a:prstGeom>
        </p:spPr>
      </p:pic>
      <p:pic>
        <p:nvPicPr>
          <p:cNvPr id="19" name="Picture 18" descr="A hand holding a circuit board&#10;&#10;Description automatically generated">
            <a:extLst>
              <a:ext uri="{FF2B5EF4-FFF2-40B4-BE49-F238E27FC236}">
                <a16:creationId xmlns:a16="http://schemas.microsoft.com/office/drawing/2014/main" id="{E3264AFB-929C-29EA-77DF-F2496810E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19" y="4228398"/>
            <a:ext cx="3638146" cy="2478486"/>
          </a:xfrm>
          <a:prstGeom prst="rect">
            <a:avLst/>
          </a:prstGeom>
        </p:spPr>
      </p:pic>
      <p:pic>
        <p:nvPicPr>
          <p:cNvPr id="21" name="Picture 20" descr="A green circuit board with wires&#10;&#10;Description automatically generated">
            <a:extLst>
              <a:ext uri="{FF2B5EF4-FFF2-40B4-BE49-F238E27FC236}">
                <a16:creationId xmlns:a16="http://schemas.microsoft.com/office/drawing/2014/main" id="{4F244DBB-A60A-99E7-9777-AF137642B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53" y="4324641"/>
            <a:ext cx="2802758" cy="2286000"/>
          </a:xfrm>
          <a:prstGeom prst="rect">
            <a:avLst/>
          </a:prstGeom>
        </p:spPr>
      </p:pic>
      <p:pic>
        <p:nvPicPr>
          <p:cNvPr id="23" name="Picture 22" descr="A blue circuit board with many small round metal buttons&#10;&#10;Description automatically generated with medium confidence">
            <a:extLst>
              <a:ext uri="{FF2B5EF4-FFF2-40B4-BE49-F238E27FC236}">
                <a16:creationId xmlns:a16="http://schemas.microsoft.com/office/drawing/2014/main" id="{E43621D2-295D-EE36-2CA7-A2F3195CF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57" y="1555764"/>
            <a:ext cx="2719644" cy="15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94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F027-15F9-7C10-5545-3741D133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Circuit design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59DBD4-2E94-4EFB-0600-94D842BAB9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Specification</a:t>
            </a:r>
          </a:p>
          <a:p>
            <a:r>
              <a:rPr lang="en-GB" dirty="0"/>
              <a:t>Design the circuit</a:t>
            </a:r>
          </a:p>
          <a:p>
            <a:r>
              <a:rPr lang="en-GB" dirty="0">
                <a:solidFill>
                  <a:srgbClr val="FF0000"/>
                </a:solidFill>
              </a:rPr>
              <a:t>Simulate the circuit</a:t>
            </a:r>
          </a:p>
          <a:p>
            <a:r>
              <a:rPr lang="en-GB" dirty="0"/>
              <a:t>Breadboard the circuit</a:t>
            </a:r>
          </a:p>
          <a:p>
            <a:r>
              <a:rPr lang="en-GB" dirty="0"/>
              <a:t>Veroboard the circuit</a:t>
            </a:r>
          </a:p>
          <a:p>
            <a:r>
              <a:rPr lang="en-GB" dirty="0"/>
              <a:t>Optional extra: make a PCB</a:t>
            </a:r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EBB6F7-1788-E7D4-B75B-358096B196F5}"/>
              </a:ext>
            </a:extLst>
          </p:cNvPr>
          <p:cNvSpPr txBox="1">
            <a:spLocks/>
          </p:cNvSpPr>
          <p:nvPr/>
        </p:nvSpPr>
        <p:spPr>
          <a:xfrm>
            <a:off x="6457545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Falstad</a:t>
            </a:r>
            <a:r>
              <a:rPr lang="en-GB" dirty="0"/>
              <a:t> circuit simulator</a:t>
            </a:r>
          </a:p>
          <a:p>
            <a:pPr lvl="1"/>
            <a:r>
              <a:rPr lang="en-GB" dirty="0"/>
              <a:t>https://www.falstad.com/circuit/circuitjs.html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54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3978-C4A1-DD3C-D412-A2085158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basic LED and switch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8AC5E-DCB5-AA26-C3FC-13D5AA04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48" y="1496966"/>
            <a:ext cx="7398881" cy="47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64D3-7728-CE29-2E03-B71B9533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have resistors along with the 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2413-4DB2-F2C4-E6CF-3BC7DBAD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We have the resistor there because the current would explode (or just fizzle) the LED without some way to limit the current</a:t>
            </a:r>
          </a:p>
          <a:p>
            <a:r>
              <a:rPr lang="en-GB" dirty="0"/>
              <a:t>Limiting the current through a resistor is a common technique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4F5CC-16F2-686B-5469-4C0E9896A85F}"/>
              </a:ext>
            </a:extLst>
          </p:cNvPr>
          <p:cNvSpPr txBox="1">
            <a:spLocks/>
          </p:cNvSpPr>
          <p:nvPr/>
        </p:nvSpPr>
        <p:spPr>
          <a:xfrm>
            <a:off x="9960731" y="3308956"/>
            <a:ext cx="3840744" cy="2798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1N400x rectifier diode - Wikipedia">
            <a:extLst>
              <a:ext uri="{FF2B5EF4-FFF2-40B4-BE49-F238E27FC236}">
                <a16:creationId xmlns:a16="http://schemas.microsoft.com/office/drawing/2014/main" id="{A68461FE-71DE-F4EF-D827-33EFD7B3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83" y="1631053"/>
            <a:ext cx="4389254" cy="500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black sign on a white background&#10;&#10;Description automatically generated">
            <a:extLst>
              <a:ext uri="{FF2B5EF4-FFF2-40B4-BE49-F238E27FC236}">
                <a16:creationId xmlns:a16="http://schemas.microsoft.com/office/drawing/2014/main" id="{DF2A7127-9623-D9C0-FA6F-FBEB4C37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75996" y="4564063"/>
            <a:ext cx="104775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1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3978-C4A1-DD3C-D412-A2085158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I want to change the brightness?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8AC5E-DCB5-AA26-C3FC-13D5AA04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48" y="1496966"/>
            <a:ext cx="7398881" cy="47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6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2638-6A8D-61BE-721E-B96D582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the brightness</a:t>
            </a:r>
          </a:p>
        </p:txBody>
      </p:sp>
      <p:pic>
        <p:nvPicPr>
          <p:cNvPr id="2050" name="Picture 2" descr="Pulse-width modulation - Wikipedia">
            <a:extLst>
              <a:ext uri="{FF2B5EF4-FFF2-40B4-BE49-F238E27FC236}">
                <a16:creationId xmlns:a16="http://schemas.microsoft.com/office/drawing/2014/main" id="{BDB36746-25C3-5875-B36A-F35C5C24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08" y="2181561"/>
            <a:ext cx="5410176" cy="34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AB249-DC79-FEBB-BC5D-2645301B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0" y="2954323"/>
            <a:ext cx="5270410" cy="34169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9A9267-E44C-4A97-99CD-C128DA7DA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We use pulse width modulation (PWM), another important idea</a:t>
            </a:r>
          </a:p>
        </p:txBody>
      </p:sp>
    </p:spTree>
    <p:extLst>
      <p:ext uri="{BB962C8B-B14F-4D97-AF65-F5344CB8AC3E}">
        <p14:creationId xmlns:p14="http://schemas.microsoft.com/office/powerpoint/2010/main" val="246290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DF6E-86D0-99C8-384E-0EC2538F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brightness LED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C5CBD5-7497-9C21-E7B3-04B4A68013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1194"/>
            <a:ext cx="5181600" cy="320019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CE457E-12F3-72BB-4658-ACD1EC4BB2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62727" y="1825625"/>
            <a:ext cx="4400545" cy="4351338"/>
          </a:xfrm>
        </p:spPr>
      </p:pic>
    </p:spTree>
    <p:extLst>
      <p:ext uri="{BB962C8B-B14F-4D97-AF65-F5344CB8AC3E}">
        <p14:creationId xmlns:p14="http://schemas.microsoft.com/office/powerpoint/2010/main" val="3452246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2AB0-8E5A-A8AB-EB07-EA43EFD1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Applied to motors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68DDD-0985-EC25-651D-B13EA43464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6919" y="1825625"/>
            <a:ext cx="4518162" cy="4351338"/>
          </a:xfrm>
        </p:spPr>
      </p:pic>
    </p:spTree>
    <p:extLst>
      <p:ext uri="{BB962C8B-B14F-4D97-AF65-F5344CB8AC3E}">
        <p14:creationId xmlns:p14="http://schemas.microsoft.com/office/powerpoint/2010/main" val="49465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C7B3D-48DD-A357-4569-734DBBCB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Plan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70AA85-0398-D416-223A-523B69291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Quick intro to the robot</a:t>
            </a:r>
          </a:p>
          <a:p>
            <a:r>
              <a:rPr lang="en-US" sz="2000"/>
              <a:t>Split into groups of 3-4</a:t>
            </a:r>
          </a:p>
          <a:p>
            <a:r>
              <a:rPr lang="en-US" sz="2000" dirty="0"/>
              <a:t>Group 1</a:t>
            </a:r>
          </a:p>
          <a:p>
            <a:pPr lvl="1"/>
            <a:r>
              <a:rPr lang="en-US" sz="2000" dirty="0"/>
              <a:t>Assemble the chassis</a:t>
            </a:r>
          </a:p>
          <a:p>
            <a:pPr lvl="1"/>
            <a:r>
              <a:rPr lang="en-US" sz="2000" dirty="0"/>
              <a:t>Solder electronics</a:t>
            </a:r>
          </a:p>
          <a:p>
            <a:r>
              <a:rPr lang="en-US" sz="2000" dirty="0"/>
              <a:t>Group 2</a:t>
            </a:r>
          </a:p>
          <a:p>
            <a:pPr lvl="1"/>
            <a:r>
              <a:rPr lang="en-US" sz="2000" dirty="0"/>
              <a:t>Circuit design flow</a:t>
            </a:r>
          </a:p>
          <a:p>
            <a:pPr lvl="1"/>
            <a:endParaRPr lang="en-US" sz="2000" dirty="0"/>
          </a:p>
        </p:txBody>
      </p:sp>
      <p:pic>
        <p:nvPicPr>
          <p:cNvPr id="17" name="Picture 16" descr="Electronics protoboard">
            <a:extLst>
              <a:ext uri="{FF2B5EF4-FFF2-40B4-BE49-F238E27FC236}">
                <a16:creationId xmlns:a16="http://schemas.microsoft.com/office/drawing/2014/main" id="{791AE184-9E40-1272-F5EF-D7DC4ADE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1" r="4270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8397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C5C5-9535-036C-EB5E-07F9B27E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motor directions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5441AB-4522-7584-FC3E-C4505C2EA1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7210" y="1825625"/>
            <a:ext cx="3403580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F2C76-295F-C15F-A91E-A9E2CD9F2F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We need current to go in both directions to control motor direction</a:t>
            </a:r>
          </a:p>
          <a:p>
            <a:r>
              <a:rPr lang="en-GB" dirty="0"/>
              <a:t>So we make an H-bridge</a:t>
            </a:r>
          </a:p>
        </p:txBody>
      </p:sp>
    </p:spTree>
    <p:extLst>
      <p:ext uri="{BB962C8B-B14F-4D97-AF65-F5344CB8AC3E}">
        <p14:creationId xmlns:p14="http://schemas.microsoft.com/office/powerpoint/2010/main" val="254731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3DE2-65A8-F5ED-4B3F-EEACB92F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Motor driver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6FFB81-885F-CA7E-CD86-86C6C942C5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916" y="1825625"/>
            <a:ext cx="326216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FE82B-5F90-F351-7EC0-60AF8D70BB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A motor driver is the main part of the robot</a:t>
            </a:r>
          </a:p>
          <a:p>
            <a:r>
              <a:rPr lang="en-GB" dirty="0"/>
              <a:t>We aren’t quite finished though</a:t>
            </a:r>
          </a:p>
        </p:txBody>
      </p:sp>
    </p:spTree>
    <p:extLst>
      <p:ext uri="{BB962C8B-B14F-4D97-AF65-F5344CB8AC3E}">
        <p14:creationId xmlns:p14="http://schemas.microsoft.com/office/powerpoint/2010/main" val="167873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5340-6E96-5052-BFB3-E91613DA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343BE-1B11-140A-73F5-B100A8F32D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L298n motor driver</a:t>
            </a:r>
          </a:p>
        </p:txBody>
      </p:sp>
      <p:pic>
        <p:nvPicPr>
          <p:cNvPr id="5" name="Google Shape;127;p21">
            <a:extLst>
              <a:ext uri="{FF2B5EF4-FFF2-40B4-BE49-F238E27FC236}">
                <a16:creationId xmlns:a16="http://schemas.microsoft.com/office/drawing/2014/main" id="{CCD39254-48CA-CE09-4A5E-7D783462FE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7330" y="2457068"/>
            <a:ext cx="5486470" cy="318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8;p21">
            <a:extLst>
              <a:ext uri="{FF2B5EF4-FFF2-40B4-BE49-F238E27FC236}">
                <a16:creationId xmlns:a16="http://schemas.microsoft.com/office/drawing/2014/main" id="{21D499FC-A46A-CF72-D347-75BC25484B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65" y="2830749"/>
            <a:ext cx="4212692" cy="280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7;p21" descr="A diagram of a circuit&#10;&#10;AI-generated content may be incorrect.">
            <a:extLst>
              <a:ext uri="{FF2B5EF4-FFF2-40B4-BE49-F238E27FC236}">
                <a16:creationId xmlns:a16="http://schemas.microsoft.com/office/drawing/2014/main" id="{F1229B86-8E1A-B1FE-0B94-4A8D359056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3868" y="2603606"/>
            <a:ext cx="5486470" cy="3182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58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A10-3C8B-9A18-9303-1AE7595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 to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7A2F-46D5-94B1-DFD6-9108BEB14E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We have a button connected to the input of a microcontroller</a:t>
            </a:r>
          </a:p>
          <a:p>
            <a:r>
              <a:rPr lang="en-GB" dirty="0"/>
              <a:t>The microcontroller will read the input</a:t>
            </a:r>
          </a:p>
          <a:p>
            <a:r>
              <a:rPr lang="en-GB" dirty="0"/>
              <a:t>What is the input voltage when the button is not pressed?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4AAAE5-1D7F-FA91-F194-1DA18BC1B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407" y="1825625"/>
            <a:ext cx="3969185" cy="4351338"/>
          </a:xfrm>
        </p:spPr>
      </p:pic>
    </p:spTree>
    <p:extLst>
      <p:ext uri="{BB962C8B-B14F-4D97-AF65-F5344CB8AC3E}">
        <p14:creationId xmlns:p14="http://schemas.microsoft.com/office/powerpoint/2010/main" val="180131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A10-3C8B-9A18-9303-1AE7595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 to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7A2F-46D5-94B1-DFD6-9108BEB14E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We add a pulldown resistor to force the input voltage down to 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BC6441-33F1-C766-FC1C-E8C0625B4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6616" y="1825625"/>
            <a:ext cx="3672767" cy="4351338"/>
          </a:xfrm>
        </p:spPr>
      </p:pic>
    </p:spTree>
    <p:extLst>
      <p:ext uri="{BB962C8B-B14F-4D97-AF65-F5344CB8AC3E}">
        <p14:creationId xmlns:p14="http://schemas.microsoft.com/office/powerpoint/2010/main" val="400877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EA45-598F-0F4A-0EDD-5CB1915A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5" y="381001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DE9E-59D4-DA3D-24F8-7464B921B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963" y="2089243"/>
            <a:ext cx="3674013" cy="268948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2000" dirty="0"/>
              <a:t>The ability to gather data​</a:t>
            </a:r>
          </a:p>
          <a:p>
            <a:pPr lvl="1"/>
            <a:r>
              <a:rPr lang="en-US" sz="1600" dirty="0"/>
              <a:t>Directions sent to the ESP32</a:t>
            </a:r>
          </a:p>
          <a:p>
            <a:r>
              <a:rPr lang="en-US" sz="2200" dirty="0"/>
              <a:t>The ability to process, or do something with the gathered data​</a:t>
            </a:r>
          </a:p>
          <a:p>
            <a:pPr lvl="1"/>
            <a:r>
              <a:rPr lang="en-US" sz="1600" dirty="0"/>
              <a:t>Data is processed by the ESP32 and gives an output</a:t>
            </a:r>
          </a:p>
          <a:p>
            <a:r>
              <a:rPr lang="en-US" sz="2200" dirty="0"/>
              <a:t>The ability to interact with the environment</a:t>
            </a:r>
          </a:p>
          <a:p>
            <a:pPr lvl="1"/>
            <a:r>
              <a:rPr lang="en-US" sz="1600" dirty="0"/>
              <a:t>DC motor</a:t>
            </a:r>
          </a:p>
        </p:txBody>
      </p:sp>
      <p:pic>
        <p:nvPicPr>
          <p:cNvPr id="5" name="Google Shape;151;p24">
            <a:extLst>
              <a:ext uri="{FF2B5EF4-FFF2-40B4-BE49-F238E27FC236}">
                <a16:creationId xmlns:a16="http://schemas.microsoft.com/office/drawing/2014/main" id="{21AC9159-420D-A8D1-E051-C3D4F2C4CF47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/>
          <a:srcRect l="6158" t="-1" r="19916" b="-1"/>
          <a:stretch/>
        </p:blipFill>
        <p:spPr>
          <a:xfrm>
            <a:off x="4581939" y="0"/>
            <a:ext cx="7610061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4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EA45-598F-0F4A-0EDD-5CB1915A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DE9E-59D4-DA3D-24F8-7464B921B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ability to gather data​</a:t>
            </a:r>
          </a:p>
          <a:p>
            <a:pPr lvl="1"/>
            <a:r>
              <a:rPr lang="en-US" sz="2000"/>
              <a:t>Directions sent to the ESP32</a:t>
            </a:r>
          </a:p>
          <a:p>
            <a:r>
              <a:rPr lang="en-US" sz="2000"/>
              <a:t>The ability to process, or do something with the gathered data​</a:t>
            </a:r>
          </a:p>
          <a:p>
            <a:pPr lvl="1"/>
            <a:r>
              <a:rPr lang="en-US" sz="2000"/>
              <a:t>Data is processed by the ESP32 and gives an output</a:t>
            </a:r>
          </a:p>
          <a:p>
            <a:r>
              <a:rPr lang="en-US" sz="2000"/>
              <a:t>The ability to interact with the environment</a:t>
            </a:r>
          </a:p>
          <a:p>
            <a:pPr lvl="1"/>
            <a:r>
              <a:rPr lang="en-US" sz="2000"/>
              <a:t>DC motor</a:t>
            </a:r>
          </a:p>
        </p:txBody>
      </p:sp>
      <p:pic>
        <p:nvPicPr>
          <p:cNvPr id="8" name="Content Placeholder 7" descr="A blue and yellow vehicle with wheels and wires&#10;&#10;Description automatically generated">
            <a:extLst>
              <a:ext uri="{FF2B5EF4-FFF2-40B4-BE49-F238E27FC236}">
                <a16:creationId xmlns:a16="http://schemas.microsoft.com/office/drawing/2014/main" id="{E9CA0416-8BAB-919D-070D-36DA09A74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0" r="26107"/>
          <a:stretch/>
        </p:blipFill>
        <p:spPr>
          <a:xfrm>
            <a:off x="6400800" y="10"/>
            <a:ext cx="579120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876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yellow figures and a red figure on the other side">
            <a:extLst>
              <a:ext uri="{FF2B5EF4-FFF2-40B4-BE49-F238E27FC236}">
                <a16:creationId xmlns:a16="http://schemas.microsoft.com/office/drawing/2014/main" id="{1D3F7397-5B1B-E8E2-9C65-C074833F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0615C-FF6A-6EB5-145B-06E36AE1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Get into your groups</a:t>
            </a:r>
          </a:p>
        </p:txBody>
      </p:sp>
    </p:spTree>
    <p:extLst>
      <p:ext uri="{BB962C8B-B14F-4D97-AF65-F5344CB8AC3E}">
        <p14:creationId xmlns:p14="http://schemas.microsoft.com/office/powerpoint/2010/main" val="207724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7B3D-48DD-A357-4569-734DBBCB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Electronics 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09B47C0-C678-14FD-6FCD-FEE27447F1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2776697"/>
              </p:ext>
            </p:extLst>
          </p:nvPr>
        </p:nvGraphicFramePr>
        <p:xfrm>
          <a:off x="838200" y="1825625"/>
          <a:ext cx="1075717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76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E535-200E-E04D-E0BF-8B25EB7E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1A088-CADE-E998-345A-AA6677CE25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Can be called a:</a:t>
            </a:r>
          </a:p>
          <a:p>
            <a:pPr lvl="1"/>
            <a:r>
              <a:rPr lang="en-GB" dirty="0"/>
              <a:t>Technical proposal</a:t>
            </a:r>
          </a:p>
          <a:p>
            <a:pPr lvl="1"/>
            <a:r>
              <a:rPr lang="en-GB" dirty="0"/>
              <a:t>Design specification</a:t>
            </a:r>
          </a:p>
          <a:p>
            <a:r>
              <a:rPr lang="en-GB" dirty="0"/>
              <a:t>Can be written by a customer or supervisor</a:t>
            </a:r>
          </a:p>
          <a:p>
            <a:r>
              <a:rPr lang="en-GB" dirty="0"/>
              <a:t>If it’s self proposed, even better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F5915-7697-3679-8C0F-48B253D3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036" y="593386"/>
            <a:ext cx="4398938" cy="4636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3D1461-C4B4-6D7C-332D-A9953966A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44295" y="1013853"/>
            <a:ext cx="5066976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00DB86-B90F-72C0-081D-9C26F7CA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371" y="3276584"/>
            <a:ext cx="5181601" cy="33024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856A59-6298-C339-9F89-DCE306512AA5}"/>
              </a:ext>
            </a:extLst>
          </p:cNvPr>
          <p:cNvSpPr/>
          <p:nvPr/>
        </p:nvSpPr>
        <p:spPr>
          <a:xfrm>
            <a:off x="6799634" y="4659549"/>
            <a:ext cx="2237362" cy="15174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1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with electrical wires&#10;&#10;Description automatically generated with medium confidence">
            <a:extLst>
              <a:ext uri="{FF2B5EF4-FFF2-40B4-BE49-F238E27FC236}">
                <a16:creationId xmlns:a16="http://schemas.microsoft.com/office/drawing/2014/main" id="{13658621-356F-BE25-464E-E0F531993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5" b="209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5E2CE-CB5E-0E39-E0ED-019134A1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Design a circuit</a:t>
            </a:r>
          </a:p>
        </p:txBody>
      </p:sp>
    </p:spTree>
    <p:extLst>
      <p:ext uri="{BB962C8B-B14F-4D97-AF65-F5344CB8AC3E}">
        <p14:creationId xmlns:p14="http://schemas.microsoft.com/office/powerpoint/2010/main" val="124089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A5C8-90A9-77EB-8161-FAA50165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3B96D-7771-950E-EA4F-D054D165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Yes you do have to make sure that it works before prototyping</a:t>
            </a:r>
          </a:p>
        </p:txBody>
      </p:sp>
      <p:pic>
        <p:nvPicPr>
          <p:cNvPr id="7" name="Picture 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F7127371-379D-154C-0721-C6B46531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619" y="564203"/>
            <a:ext cx="4390784" cy="324903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08855D-CD0B-4B45-1A25-041C414F8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5251"/>
            <a:ext cx="6361365" cy="35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8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9" ma:contentTypeDescription="Create a new document." ma:contentTypeScope="" ma:versionID="4ac5d50acfec80da4c509d6404a96286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1986c0bf59378a5d4d02bc44ef05abd8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2E4CC0-78F2-4ECA-A10A-103CF6343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584237-AC28-4652-B780-EF812C9DB375}">
  <ds:schemaRefs>
    <ds:schemaRef ds:uri="http://www.w3.org/XML/1998/namespace"/>
    <ds:schemaRef ds:uri="http://schemas.microsoft.com/office/2006/documentManagement/types"/>
    <ds:schemaRef ds:uri="99ec06d1-d104-4815-a88d-7e5bea728af5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5e4ea94f-0c50-46d3-ac0d-83e442aa8ebe"/>
  </ds:schemaRefs>
</ds:datastoreItem>
</file>

<file path=customXml/itemProps3.xml><?xml version="1.0" encoding="utf-8"?>
<ds:datastoreItem xmlns:ds="http://schemas.openxmlformats.org/officeDocument/2006/customXml" ds:itemID="{702D5E6C-3EF5-423D-BFD9-D654EB9D3B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6262</TotalTime>
  <Words>423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Plan</vt:lpstr>
      <vt:lpstr>Our robot</vt:lpstr>
      <vt:lpstr>Our robot</vt:lpstr>
      <vt:lpstr>Get into your groups</vt:lpstr>
      <vt:lpstr>Electronics agenda</vt:lpstr>
      <vt:lpstr>Specification</vt:lpstr>
      <vt:lpstr>Design a circuit</vt:lpstr>
      <vt:lpstr>Simulate the circuit</vt:lpstr>
      <vt:lpstr>Breadboard</vt:lpstr>
      <vt:lpstr>Stripboard/Veroboard/padboard</vt:lpstr>
      <vt:lpstr>Optional: make a PCB</vt:lpstr>
      <vt:lpstr>Circuit design summary</vt:lpstr>
      <vt:lpstr>A basic LED and switch</vt:lpstr>
      <vt:lpstr>Why do we have resistors along with the LED?</vt:lpstr>
      <vt:lpstr>What if I want to change the brightness?</vt:lpstr>
      <vt:lpstr>Changing the brightness</vt:lpstr>
      <vt:lpstr>Variable brightness LED</vt:lpstr>
      <vt:lpstr>Applied to motors</vt:lpstr>
      <vt:lpstr>Changing motor directions</vt:lpstr>
      <vt:lpstr>Motor driver</vt:lpstr>
      <vt:lpstr>Real motor driver</vt:lpstr>
      <vt:lpstr>Inputs to the microcontroller</vt:lpstr>
      <vt:lpstr>Inputs to the microcontroller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Ben</dc:creator>
  <cp:lastModifiedBy>King, James</cp:lastModifiedBy>
  <cp:revision>10</cp:revision>
  <dcterms:created xsi:type="dcterms:W3CDTF">2023-09-30T15:26:26Z</dcterms:created>
  <dcterms:modified xsi:type="dcterms:W3CDTF">2025-07-10T22:41:27Z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